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DE454-77D5-4E0A-86C9-1DE344C8C36F}" v="1" dt="2025-02-12T11:58:40.80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121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Clemson" userId="b0cd0a8a-2179-463a-a6f5-09153e7be436" providerId="ADAL" clId="{1B3DE454-77D5-4E0A-86C9-1DE344C8C36F}"/>
    <pc:docChg chg="undo redo custSel modSld">
      <pc:chgData name="Frances Clemson" userId="b0cd0a8a-2179-463a-a6f5-09153e7be436" providerId="ADAL" clId="{1B3DE454-77D5-4E0A-86C9-1DE344C8C36F}" dt="2025-02-12T11:58:22.531" v="120" actId="948"/>
      <pc:docMkLst>
        <pc:docMk/>
      </pc:docMkLst>
      <pc:sldChg chg="modSp mod">
        <pc:chgData name="Frances Clemson" userId="b0cd0a8a-2179-463a-a6f5-09153e7be436" providerId="ADAL" clId="{1B3DE454-77D5-4E0A-86C9-1DE344C8C36F}" dt="2025-02-12T11:57:03.620" v="118" actId="20577"/>
        <pc:sldMkLst>
          <pc:docMk/>
          <pc:sldMk cId="0" sldId="259"/>
        </pc:sldMkLst>
        <pc:spChg chg="mod">
          <ac:chgData name="Frances Clemson" userId="b0cd0a8a-2179-463a-a6f5-09153e7be436" providerId="ADAL" clId="{1B3DE454-77D5-4E0A-86C9-1DE344C8C36F}" dt="2025-02-12T11:57:03.620" v="118" actId="20577"/>
          <ac:spMkLst>
            <pc:docMk/>
            <pc:sldMk cId="0" sldId="259"/>
            <ac:spMk id="578" creationId="{00000000-0000-0000-0000-000000000000}"/>
          </ac:spMkLst>
        </pc:spChg>
      </pc:sldChg>
      <pc:sldChg chg="modSp mod">
        <pc:chgData name="Frances Clemson" userId="b0cd0a8a-2179-463a-a6f5-09153e7be436" providerId="ADAL" clId="{1B3DE454-77D5-4E0A-86C9-1DE344C8C36F}" dt="2025-02-12T11:56:29.674" v="114" actId="255"/>
        <pc:sldMkLst>
          <pc:docMk/>
          <pc:sldMk cId="0" sldId="260"/>
        </pc:sldMkLst>
        <pc:spChg chg="mod">
          <ac:chgData name="Frances Clemson" userId="b0cd0a8a-2179-463a-a6f5-09153e7be436" providerId="ADAL" clId="{1B3DE454-77D5-4E0A-86C9-1DE344C8C36F}" dt="2025-02-12T11:56:29.674" v="114" actId="255"/>
          <ac:spMkLst>
            <pc:docMk/>
            <pc:sldMk cId="0" sldId="260"/>
            <ac:spMk id="583" creationId="{00000000-0000-0000-0000-000000000000}"/>
          </ac:spMkLst>
        </pc:spChg>
      </pc:sldChg>
      <pc:sldChg chg="modSp mod">
        <pc:chgData name="Frances Clemson" userId="b0cd0a8a-2179-463a-a6f5-09153e7be436" providerId="ADAL" clId="{1B3DE454-77D5-4E0A-86C9-1DE344C8C36F}" dt="2025-02-12T11:51:59.560" v="90" actId="20577"/>
        <pc:sldMkLst>
          <pc:docMk/>
          <pc:sldMk cId="0" sldId="264"/>
        </pc:sldMkLst>
        <pc:spChg chg="mod">
          <ac:chgData name="Frances Clemson" userId="b0cd0a8a-2179-463a-a6f5-09153e7be436" providerId="ADAL" clId="{1B3DE454-77D5-4E0A-86C9-1DE344C8C36F}" dt="2025-02-12T11:51:59.560" v="90" actId="20577"/>
          <ac:spMkLst>
            <pc:docMk/>
            <pc:sldMk cId="0" sldId="264"/>
            <ac:spMk id="599" creationId="{00000000-0000-0000-0000-000000000000}"/>
          </ac:spMkLst>
        </pc:spChg>
      </pc:sldChg>
      <pc:sldChg chg="modSp mod">
        <pc:chgData name="Frances Clemson" userId="b0cd0a8a-2179-463a-a6f5-09153e7be436" providerId="ADAL" clId="{1B3DE454-77D5-4E0A-86C9-1DE344C8C36F}" dt="2025-02-12T11:41:16.739" v="9" actId="20577"/>
        <pc:sldMkLst>
          <pc:docMk/>
          <pc:sldMk cId="0" sldId="265"/>
        </pc:sldMkLst>
        <pc:spChg chg="mod">
          <ac:chgData name="Frances Clemson" userId="b0cd0a8a-2179-463a-a6f5-09153e7be436" providerId="ADAL" clId="{1B3DE454-77D5-4E0A-86C9-1DE344C8C36F}" dt="2025-02-12T11:41:16.739" v="9" actId="20577"/>
          <ac:spMkLst>
            <pc:docMk/>
            <pc:sldMk cId="0" sldId="265"/>
            <ac:spMk id="602" creationId="{00000000-0000-0000-0000-000000000000}"/>
          </ac:spMkLst>
        </pc:spChg>
      </pc:sldChg>
      <pc:sldChg chg="modSp mod">
        <pc:chgData name="Frances Clemson" userId="b0cd0a8a-2179-463a-a6f5-09153e7be436" providerId="ADAL" clId="{1B3DE454-77D5-4E0A-86C9-1DE344C8C36F}" dt="2025-02-12T11:55:44.356" v="111" actId="14100"/>
        <pc:sldMkLst>
          <pc:docMk/>
          <pc:sldMk cId="0" sldId="266"/>
        </pc:sldMkLst>
        <pc:spChg chg="mod">
          <ac:chgData name="Frances Clemson" userId="b0cd0a8a-2179-463a-a6f5-09153e7be436" providerId="ADAL" clId="{1B3DE454-77D5-4E0A-86C9-1DE344C8C36F}" dt="2025-02-12T11:55:29.104" v="109" actId="2711"/>
          <ac:spMkLst>
            <pc:docMk/>
            <pc:sldMk cId="0" sldId="266"/>
            <ac:spMk id="606" creationId="{00000000-0000-0000-0000-000000000000}"/>
          </ac:spMkLst>
        </pc:spChg>
        <pc:spChg chg="mod">
          <ac:chgData name="Frances Clemson" userId="b0cd0a8a-2179-463a-a6f5-09153e7be436" providerId="ADAL" clId="{1B3DE454-77D5-4E0A-86C9-1DE344C8C36F}" dt="2025-02-12T11:55:24.259" v="108" actId="2711"/>
          <ac:spMkLst>
            <pc:docMk/>
            <pc:sldMk cId="0" sldId="266"/>
            <ac:spMk id="609" creationId="{00000000-0000-0000-0000-000000000000}"/>
          </ac:spMkLst>
        </pc:spChg>
        <pc:spChg chg="mod">
          <ac:chgData name="Frances Clemson" userId="b0cd0a8a-2179-463a-a6f5-09153e7be436" providerId="ADAL" clId="{1B3DE454-77D5-4E0A-86C9-1DE344C8C36F}" dt="2025-02-12T11:55:44.356" v="111" actId="14100"/>
          <ac:spMkLst>
            <pc:docMk/>
            <pc:sldMk cId="0" sldId="266"/>
            <ac:spMk id="610" creationId="{00000000-0000-0000-0000-000000000000}"/>
          </ac:spMkLst>
        </pc:spChg>
      </pc:sldChg>
      <pc:sldChg chg="modSp mod">
        <pc:chgData name="Frances Clemson" userId="b0cd0a8a-2179-463a-a6f5-09153e7be436" providerId="ADAL" clId="{1B3DE454-77D5-4E0A-86C9-1DE344C8C36F}" dt="2025-02-12T11:57:52.181" v="119" actId="1076"/>
        <pc:sldMkLst>
          <pc:docMk/>
          <pc:sldMk cId="0" sldId="267"/>
        </pc:sldMkLst>
        <pc:spChg chg="mod">
          <ac:chgData name="Frances Clemson" userId="b0cd0a8a-2179-463a-a6f5-09153e7be436" providerId="ADAL" clId="{1B3DE454-77D5-4E0A-86C9-1DE344C8C36F}" dt="2025-02-12T11:57:52.181" v="119" actId="1076"/>
          <ac:spMkLst>
            <pc:docMk/>
            <pc:sldMk cId="0" sldId="267"/>
            <ac:spMk id="613" creationId="{00000000-0000-0000-0000-000000000000}"/>
          </ac:spMkLst>
        </pc:spChg>
      </pc:sldChg>
      <pc:sldChg chg="modSp mod">
        <pc:chgData name="Frances Clemson" userId="b0cd0a8a-2179-463a-a6f5-09153e7be436" providerId="ADAL" clId="{1B3DE454-77D5-4E0A-86C9-1DE344C8C36F}" dt="2025-02-12T11:52:42.037" v="96" actId="2711"/>
        <pc:sldMkLst>
          <pc:docMk/>
          <pc:sldMk cId="0" sldId="268"/>
        </pc:sldMkLst>
        <pc:spChg chg="mod">
          <ac:chgData name="Frances Clemson" userId="b0cd0a8a-2179-463a-a6f5-09153e7be436" providerId="ADAL" clId="{1B3DE454-77D5-4E0A-86C9-1DE344C8C36F}" dt="2025-02-12T11:52:32.159" v="95" actId="20577"/>
          <ac:spMkLst>
            <pc:docMk/>
            <pc:sldMk cId="0" sldId="268"/>
            <ac:spMk id="618" creationId="{00000000-0000-0000-0000-000000000000}"/>
          </ac:spMkLst>
        </pc:spChg>
        <pc:spChg chg="mod">
          <ac:chgData name="Frances Clemson" userId="b0cd0a8a-2179-463a-a6f5-09153e7be436" providerId="ADAL" clId="{1B3DE454-77D5-4E0A-86C9-1DE344C8C36F}" dt="2025-02-12T11:52:42.037" v="96" actId="2711"/>
          <ac:spMkLst>
            <pc:docMk/>
            <pc:sldMk cId="0" sldId="268"/>
            <ac:spMk id="619" creationId="{00000000-0000-0000-0000-000000000000}"/>
          </ac:spMkLst>
        </pc:spChg>
      </pc:sldChg>
      <pc:sldChg chg="modSp mod">
        <pc:chgData name="Frances Clemson" userId="b0cd0a8a-2179-463a-a6f5-09153e7be436" providerId="ADAL" clId="{1B3DE454-77D5-4E0A-86C9-1DE344C8C36F}" dt="2025-02-12T11:53:23.812" v="100" actId="255"/>
        <pc:sldMkLst>
          <pc:docMk/>
          <pc:sldMk cId="0" sldId="269"/>
        </pc:sldMkLst>
        <pc:spChg chg="mod">
          <ac:chgData name="Frances Clemson" userId="b0cd0a8a-2179-463a-a6f5-09153e7be436" providerId="ADAL" clId="{1B3DE454-77D5-4E0A-86C9-1DE344C8C36F}" dt="2025-02-12T11:52:54.331" v="97" actId="2711"/>
          <ac:spMkLst>
            <pc:docMk/>
            <pc:sldMk cId="0" sldId="269"/>
            <ac:spMk id="621" creationId="{00000000-0000-0000-0000-000000000000}"/>
          </ac:spMkLst>
        </pc:spChg>
        <pc:spChg chg="mod">
          <ac:chgData name="Frances Clemson" userId="b0cd0a8a-2179-463a-a6f5-09153e7be436" providerId="ADAL" clId="{1B3DE454-77D5-4E0A-86C9-1DE344C8C36F}" dt="2025-02-12T11:53:01.513" v="98" actId="2711"/>
          <ac:spMkLst>
            <pc:docMk/>
            <pc:sldMk cId="0" sldId="269"/>
            <ac:spMk id="624" creationId="{00000000-0000-0000-0000-000000000000}"/>
          </ac:spMkLst>
        </pc:spChg>
        <pc:spChg chg="mod">
          <ac:chgData name="Frances Clemson" userId="b0cd0a8a-2179-463a-a6f5-09153e7be436" providerId="ADAL" clId="{1B3DE454-77D5-4E0A-86C9-1DE344C8C36F}" dt="2025-02-12T11:53:23.812" v="100" actId="255"/>
          <ac:spMkLst>
            <pc:docMk/>
            <pc:sldMk cId="0" sldId="269"/>
            <ac:spMk id="625" creationId="{00000000-0000-0000-0000-000000000000}"/>
          </ac:spMkLst>
        </pc:spChg>
      </pc:sldChg>
      <pc:sldChg chg="modSp mod">
        <pc:chgData name="Frances Clemson" userId="b0cd0a8a-2179-463a-a6f5-09153e7be436" providerId="ADAL" clId="{1B3DE454-77D5-4E0A-86C9-1DE344C8C36F}" dt="2025-02-12T11:58:22.531" v="120" actId="948"/>
        <pc:sldMkLst>
          <pc:docMk/>
          <pc:sldMk cId="0" sldId="273"/>
        </pc:sldMkLst>
        <pc:spChg chg="mod">
          <ac:chgData name="Frances Clemson" userId="b0cd0a8a-2179-463a-a6f5-09153e7be436" providerId="ADAL" clId="{1B3DE454-77D5-4E0A-86C9-1DE344C8C36F}" dt="2025-02-12T11:58:22.531" v="120" actId="948"/>
          <ac:spMkLst>
            <pc:docMk/>
            <pc:sldMk cId="0" sldId="273"/>
            <ac:spMk id="641" creationId="{00000000-0000-0000-0000-000000000000}"/>
          </ac:spMkLst>
        </pc:spChg>
      </pc:sldChg>
      <pc:sldChg chg="modSp mod">
        <pc:chgData name="Frances Clemson" userId="b0cd0a8a-2179-463a-a6f5-09153e7be436" providerId="ADAL" clId="{1B3DE454-77D5-4E0A-86C9-1DE344C8C36F}" dt="2025-02-12T11:03:39.877" v="1" actId="20577"/>
        <pc:sldMkLst>
          <pc:docMk/>
          <pc:sldMk cId="0" sldId="275"/>
        </pc:sldMkLst>
        <pc:spChg chg="mod">
          <ac:chgData name="Frances Clemson" userId="b0cd0a8a-2179-463a-a6f5-09153e7be436" providerId="ADAL" clId="{1B3DE454-77D5-4E0A-86C9-1DE344C8C36F}" dt="2025-02-12T11:03:39.877" v="1" actId="20577"/>
          <ac:spMkLst>
            <pc:docMk/>
            <pc:sldMk cId="0" sldId="275"/>
            <ac:spMk id="649" creationId="{00000000-0000-0000-0000-000000000000}"/>
          </ac:spMkLst>
        </pc:spChg>
      </pc:sldChg>
      <pc:sldChg chg="modSp mod">
        <pc:chgData name="Frances Clemson" userId="b0cd0a8a-2179-463a-a6f5-09153e7be436" providerId="ADAL" clId="{1B3DE454-77D5-4E0A-86C9-1DE344C8C36F}" dt="2025-02-12T11:54:02.797" v="107" actId="1076"/>
        <pc:sldMkLst>
          <pc:docMk/>
          <pc:sldMk cId="0" sldId="276"/>
        </pc:sldMkLst>
        <pc:spChg chg="mod">
          <ac:chgData name="Frances Clemson" userId="b0cd0a8a-2179-463a-a6f5-09153e7be436" providerId="ADAL" clId="{1B3DE454-77D5-4E0A-86C9-1DE344C8C36F}" dt="2025-02-12T11:53:54.798" v="104" actId="20577"/>
          <ac:spMkLst>
            <pc:docMk/>
            <pc:sldMk cId="0" sldId="276"/>
            <ac:spMk id="653" creationId="{00000000-0000-0000-0000-000000000000}"/>
          </ac:spMkLst>
        </pc:spChg>
        <pc:spChg chg="mod">
          <ac:chgData name="Frances Clemson" userId="b0cd0a8a-2179-463a-a6f5-09153e7be436" providerId="ADAL" clId="{1B3DE454-77D5-4E0A-86C9-1DE344C8C36F}" dt="2025-02-12T11:54:02.797" v="107" actId="1076"/>
          <ac:spMkLst>
            <pc:docMk/>
            <pc:sldMk cId="0" sldId="276"/>
            <ac:spMk id="655" creationId="{00000000-0000-0000-0000-000000000000}"/>
          </ac:spMkLst>
        </pc:spChg>
        <pc:picChg chg="mod">
          <ac:chgData name="Frances Clemson" userId="b0cd0a8a-2179-463a-a6f5-09153e7be436" providerId="ADAL" clId="{1B3DE454-77D5-4E0A-86C9-1DE344C8C36F}" dt="2025-02-12T11:53:58.951" v="106" actId="1076"/>
          <ac:picMkLst>
            <pc:docMk/>
            <pc:sldMk cId="0" sldId="276"/>
            <ac:picMk id="652" creationId="{00000000-0000-0000-0000-000000000000}"/>
          </ac:picMkLst>
        </pc:picChg>
      </pc:sldChg>
      <pc:sldChg chg="modSp mod">
        <pc:chgData name="Frances Clemson" userId="b0cd0a8a-2179-463a-a6f5-09153e7be436" providerId="ADAL" clId="{1B3DE454-77D5-4E0A-86C9-1DE344C8C36F}" dt="2025-02-12T11:42:02.302" v="68" actId="20577"/>
        <pc:sldMkLst>
          <pc:docMk/>
          <pc:sldMk cId="0" sldId="278"/>
        </pc:sldMkLst>
        <pc:spChg chg="mod">
          <ac:chgData name="Frances Clemson" userId="b0cd0a8a-2179-463a-a6f5-09153e7be436" providerId="ADAL" clId="{1B3DE454-77D5-4E0A-86C9-1DE344C8C36F}" dt="2025-02-12T11:42:02.302" v="68" actId="20577"/>
          <ac:spMkLst>
            <pc:docMk/>
            <pc:sldMk cId="0" sldId="278"/>
            <ac:spMk id="66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xfrm>
            <a:off x="1143000" y="685800"/>
            <a:ext cx="4572000" cy="3429000"/>
          </a:xfrm>
          <a:prstGeom prst="rect">
            <a:avLst/>
          </a:prstGeom>
        </p:spPr>
        <p:txBody>
          <a:bodyPr/>
          <a:lstStyle/>
          <a:p>
            <a:endParaRPr/>
          </a:p>
        </p:txBody>
      </p:sp>
      <p:sp>
        <p:nvSpPr>
          <p:cNvPr id="562" name="Shape 56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 text only">
    <p:spTree>
      <p:nvGrpSpPr>
        <p:cNvPr id="1" name=""/>
        <p:cNvGrpSpPr/>
        <p:nvPr/>
      </p:nvGrpSpPr>
      <p:grpSpPr>
        <a:xfrm>
          <a:off x="0" y="0"/>
          <a:ext cx="0" cy="0"/>
          <a:chOff x="0" y="0"/>
          <a:chExt cx="0" cy="0"/>
        </a:xfrm>
      </p:grpSpPr>
      <p:pic>
        <p:nvPicPr>
          <p:cNvPr id="12" name="Picture 3" descr="Picture 3"/>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13" name="Short title goes here"/>
          <p:cNvSpPr txBox="1">
            <a:spLocks noGrp="1"/>
          </p:cNvSpPr>
          <p:nvPr>
            <p:ph type="title" hasCustomPrompt="1"/>
          </p:nvPr>
        </p:nvSpPr>
        <p:spPr>
          <a:xfrm>
            <a:off x="1160165" y="620687"/>
            <a:ext cx="6823671" cy="4824538"/>
          </a:xfrm>
          <a:prstGeom prst="rect">
            <a:avLst/>
          </a:prstGeom>
        </p:spPr>
        <p:txBody>
          <a:bodyPr/>
          <a:lstStyle>
            <a:lvl1pPr>
              <a:defRPr sz="8000"/>
            </a:lvl1pPr>
          </a:lstStyle>
          <a:p>
            <a:r>
              <a:t>Short title goes here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pic>
        <p:nvPicPr>
          <p:cNvPr id="101"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102"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Caption text can go here. Just a short one of about 15 words or so. </a:t>
            </a:r>
          </a:p>
          <a:p>
            <a:pPr lvl="1"/>
            <a:endParaRPr/>
          </a:p>
          <a:p>
            <a:pPr lvl="2"/>
            <a:endParaRPr/>
          </a:p>
          <a:p>
            <a:pPr lvl="3"/>
            <a:endParaRPr/>
          </a:p>
          <a:p>
            <a:pPr lvl="4"/>
            <a:endParaRPr/>
          </a:p>
        </p:txBody>
      </p:sp>
      <p:sp>
        <p:nvSpPr>
          <p:cNvPr id="103"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104" name="One photo"/>
          <p:cNvSpPr txBox="1">
            <a:spLocks noGrp="1"/>
          </p:cNvSpPr>
          <p:nvPr>
            <p:ph type="title" hasCustomPrompt="1"/>
          </p:nvPr>
        </p:nvSpPr>
        <p:spPr>
          <a:xfrm>
            <a:off x="628650" y="365125"/>
            <a:ext cx="7886700" cy="759619"/>
          </a:xfrm>
          <a:prstGeom prst="rect">
            <a:avLst/>
          </a:prstGeom>
        </p:spPr>
        <p:txBody>
          <a:bodyPr anchor="t"/>
          <a:lstStyle/>
          <a:p>
            <a:r>
              <a:t>One photo</a:t>
            </a:r>
          </a:p>
        </p:txBody>
      </p:sp>
      <p:sp>
        <p:nvSpPr>
          <p:cNvPr id="105"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pic>
        <p:nvPicPr>
          <p:cNvPr id="112"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113"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buSzTx/>
              <a:buFontTx/>
              <a:buNone/>
              <a:defRPr b="1"/>
            </a:lvl1pPr>
            <a:lvl2pPr>
              <a:buFontTx/>
              <a:defRPr b="1"/>
            </a:lvl2pPr>
            <a:lvl3pPr>
              <a:buFontTx/>
              <a:defRPr b="1"/>
            </a:lvl3pPr>
            <a:lvl4pPr>
              <a:buFontTx/>
              <a:defRPr b="1"/>
            </a:lvl4pPr>
            <a:lvl5pPr>
              <a:buFontTx/>
              <a:defRPr b="1"/>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114"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115" name="Photo with quote"/>
          <p:cNvSpPr txBox="1">
            <a:spLocks noGrp="1"/>
          </p:cNvSpPr>
          <p:nvPr>
            <p:ph type="title" hasCustomPrompt="1"/>
          </p:nvPr>
        </p:nvSpPr>
        <p:spPr>
          <a:xfrm>
            <a:off x="628650" y="365125"/>
            <a:ext cx="7886700" cy="759619"/>
          </a:xfrm>
          <a:prstGeom prst="rect">
            <a:avLst/>
          </a:prstGeom>
        </p:spPr>
        <p:txBody>
          <a:bodyPr anchor="t"/>
          <a:lstStyle/>
          <a:p>
            <a:r>
              <a:t>Photo with quote</a:t>
            </a:r>
          </a:p>
        </p:txBody>
      </p:sp>
      <p:sp>
        <p:nvSpPr>
          <p:cNvPr id="116"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pic>
        <p:nvPicPr>
          <p:cNvPr id="123"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124" name="Short title goes here"/>
          <p:cNvSpPr txBox="1">
            <a:spLocks noGrp="1"/>
          </p:cNvSpPr>
          <p:nvPr>
            <p:ph type="title" hasCustomPrompt="1"/>
          </p:nvPr>
        </p:nvSpPr>
        <p:spPr>
          <a:prstGeom prst="rect">
            <a:avLst/>
          </a:prstGeom>
        </p:spPr>
        <p:txBody>
          <a:bodyPr/>
          <a:lstStyle/>
          <a:p>
            <a:r>
              <a:t>Short title goes here</a:t>
            </a:r>
          </a:p>
        </p:txBody>
      </p:sp>
      <p:sp>
        <p:nvSpPr>
          <p:cNvPr id="125"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Speaker name and job title</a:t>
            </a:r>
          </a:p>
          <a:p>
            <a:pPr lvl="1"/>
            <a:endParaRPr/>
          </a:p>
          <a:p>
            <a:pPr lvl="2"/>
            <a:endParaRPr/>
          </a:p>
          <a:p>
            <a:pPr lvl="3"/>
            <a:endParaRPr/>
          </a:p>
          <a:p>
            <a:pPr lvl="4"/>
            <a:endParaRP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pic>
        <p:nvPicPr>
          <p:cNvPr id="133"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134" name="Short title goes here"/>
          <p:cNvSpPr txBox="1">
            <a:spLocks noGrp="1"/>
          </p:cNvSpPr>
          <p:nvPr>
            <p:ph type="title" hasCustomPrompt="1"/>
          </p:nvPr>
        </p:nvSpPr>
        <p:spPr>
          <a:prstGeom prst="rect">
            <a:avLst/>
          </a:prstGeom>
        </p:spPr>
        <p:txBody>
          <a:bodyPr/>
          <a:lstStyle/>
          <a:p>
            <a:r>
              <a:t>Short title goes here</a:t>
            </a:r>
          </a:p>
        </p:txBody>
      </p:sp>
      <p:sp>
        <p:nvSpPr>
          <p:cNvPr id="135"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Speaker name and job title</a:t>
            </a:r>
          </a:p>
          <a:p>
            <a:pPr lvl="1"/>
            <a:endParaRPr/>
          </a:p>
          <a:p>
            <a:pPr lvl="2"/>
            <a:endParaRPr/>
          </a:p>
          <a:p>
            <a:pPr lvl="3"/>
            <a:endParaRPr/>
          </a:p>
          <a:p>
            <a:pPr lvl="4"/>
            <a:endParaRP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pic>
        <p:nvPicPr>
          <p:cNvPr id="143"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144"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Caption text can go here. Just a short one of about 15 words or so. </a:t>
            </a:r>
          </a:p>
          <a:p>
            <a:pPr lvl="1"/>
            <a:endParaRPr/>
          </a:p>
          <a:p>
            <a:pPr lvl="2"/>
            <a:endParaRPr/>
          </a:p>
          <a:p>
            <a:pPr lvl="3"/>
            <a:endParaRPr/>
          </a:p>
          <a:p>
            <a:pPr lvl="4"/>
            <a:endParaRPr/>
          </a:p>
        </p:txBody>
      </p:sp>
      <p:sp>
        <p:nvSpPr>
          <p:cNvPr id="145"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146" name="One photo"/>
          <p:cNvSpPr txBox="1">
            <a:spLocks noGrp="1"/>
          </p:cNvSpPr>
          <p:nvPr>
            <p:ph type="title" hasCustomPrompt="1"/>
          </p:nvPr>
        </p:nvSpPr>
        <p:spPr>
          <a:xfrm>
            <a:off x="628650" y="365125"/>
            <a:ext cx="7886700" cy="759619"/>
          </a:xfrm>
          <a:prstGeom prst="rect">
            <a:avLst/>
          </a:prstGeom>
        </p:spPr>
        <p:txBody>
          <a:bodyPr anchor="t"/>
          <a:lstStyle/>
          <a:p>
            <a:r>
              <a:t>One photo</a:t>
            </a:r>
          </a:p>
        </p:txBody>
      </p:sp>
      <p:sp>
        <p:nvSpPr>
          <p:cNvPr id="147"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pic>
        <p:nvPicPr>
          <p:cNvPr id="154"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155"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buSzTx/>
              <a:buFontTx/>
              <a:buNone/>
              <a:defRPr b="1"/>
            </a:lvl1pPr>
            <a:lvl2pPr>
              <a:buFontTx/>
              <a:defRPr b="1"/>
            </a:lvl2pPr>
            <a:lvl3pPr>
              <a:buFontTx/>
              <a:defRPr b="1"/>
            </a:lvl3pPr>
            <a:lvl4pPr>
              <a:buFontTx/>
              <a:defRPr b="1"/>
            </a:lvl4pPr>
            <a:lvl5pPr>
              <a:buFontTx/>
              <a:defRPr b="1"/>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156"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157" name="Photo with quote"/>
          <p:cNvSpPr txBox="1">
            <a:spLocks noGrp="1"/>
          </p:cNvSpPr>
          <p:nvPr>
            <p:ph type="title" hasCustomPrompt="1"/>
          </p:nvPr>
        </p:nvSpPr>
        <p:spPr>
          <a:xfrm>
            <a:off x="628650" y="365125"/>
            <a:ext cx="7886700" cy="759619"/>
          </a:xfrm>
          <a:prstGeom prst="rect">
            <a:avLst/>
          </a:prstGeom>
        </p:spPr>
        <p:txBody>
          <a:bodyPr anchor="t"/>
          <a:lstStyle/>
          <a:p>
            <a:r>
              <a:t>Photo with quote</a:t>
            </a:r>
          </a:p>
        </p:txBody>
      </p:sp>
      <p:sp>
        <p:nvSpPr>
          <p:cNvPr id="158"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ext slide - Bullet slide 1">
    <p:spTree>
      <p:nvGrpSpPr>
        <p:cNvPr id="1" name=""/>
        <p:cNvGrpSpPr/>
        <p:nvPr/>
      </p:nvGrpSpPr>
      <p:grpSpPr>
        <a:xfrm>
          <a:off x="0" y="0"/>
          <a:ext cx="0" cy="0"/>
          <a:chOff x="0" y="0"/>
          <a:chExt cx="0" cy="0"/>
        </a:xfrm>
      </p:grpSpPr>
      <p:pic>
        <p:nvPicPr>
          <p:cNvPr id="165"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166" name="Body Level One…"/>
          <p:cNvSpPr txBox="1">
            <a:spLocks noGrp="1"/>
          </p:cNvSpPr>
          <p:nvPr>
            <p:ph type="body" idx="1" hasCustomPrompt="1"/>
          </p:nvPr>
        </p:nvSpPr>
        <p:spPr>
          <a:xfrm>
            <a:off x="628650" y="1412775"/>
            <a:ext cx="7886700" cy="3744416"/>
          </a:xfrm>
          <a:prstGeom prst="rect">
            <a:avLst/>
          </a:prstGeom>
        </p:spPr>
        <p:txBody>
          <a:bodyPr>
            <a:normAutofit/>
          </a:bodyPr>
          <a:lstStyle>
            <a:lvl1pPr marL="450850" indent="-450850">
              <a:buSzPct val="80000"/>
              <a:buFontTx/>
              <a:buBlip>
                <a:blip r:embed="rId3"/>
              </a:buBlip>
            </a:lvl1pPr>
            <a:lvl2pPr>
              <a:buFontTx/>
            </a:lvl2pPr>
            <a:lvl3pPr>
              <a:buFontTx/>
            </a:lvl3pPr>
            <a:lvl4pPr>
              <a:buFontTx/>
            </a:lvl4pPr>
            <a:lvl5pPr>
              <a:buFontTx/>
            </a:lvl5pPr>
          </a:lstStyle>
          <a:p>
            <a:r>
              <a:t>Bullet point one</a:t>
            </a:r>
          </a:p>
          <a:p>
            <a:pPr lvl="1"/>
            <a:endParaRPr/>
          </a:p>
          <a:p>
            <a:pPr lvl="2"/>
            <a:endParaRPr/>
          </a:p>
          <a:p>
            <a:pPr lvl="3"/>
            <a:endParaRPr/>
          </a:p>
          <a:p>
            <a:pPr lvl="4"/>
            <a:endParaRPr/>
          </a:p>
        </p:txBody>
      </p:sp>
      <p:sp>
        <p:nvSpPr>
          <p:cNvPr id="167" name="Title Text"/>
          <p:cNvSpPr txBox="1">
            <a:spLocks noGrp="1"/>
          </p:cNvSpPr>
          <p:nvPr>
            <p:ph type="title"/>
          </p:nvPr>
        </p:nvSpPr>
        <p:spPr>
          <a:xfrm>
            <a:off x="628650" y="365125"/>
            <a:ext cx="7886700" cy="759619"/>
          </a:xfrm>
          <a:prstGeom prst="rect">
            <a:avLst/>
          </a:prstGeom>
        </p:spPr>
        <p:txBody>
          <a:bodyPr anchor="t"/>
          <a:lstStyle/>
          <a:p>
            <a:r>
              <a:t>Title Text</a:t>
            </a:r>
          </a:p>
        </p:txBody>
      </p:sp>
      <p:sp>
        <p:nvSpPr>
          <p:cNvPr id="168"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lide - red event title">
    <p:spTree>
      <p:nvGrpSpPr>
        <p:cNvPr id="1" name=""/>
        <p:cNvGrpSpPr/>
        <p:nvPr/>
      </p:nvGrpSpPr>
      <p:grpSpPr>
        <a:xfrm>
          <a:off x="0" y="0"/>
          <a:ext cx="0" cy="0"/>
          <a:chOff x="0" y="0"/>
          <a:chExt cx="0" cy="0"/>
        </a:xfrm>
      </p:grpSpPr>
      <p:sp>
        <p:nvSpPr>
          <p:cNvPr id="175" name="Rectangle 2"/>
          <p:cNvSpPr/>
          <p:nvPr/>
        </p:nvSpPr>
        <p:spPr>
          <a:xfrm>
            <a:off x="0" y="0"/>
            <a:ext cx="9144000" cy="6858000"/>
          </a:xfrm>
          <a:prstGeom prst="rect">
            <a:avLst/>
          </a:prstGeom>
          <a:solidFill>
            <a:srgbClr val="F12A1C"/>
          </a:solidFill>
          <a:ln w="12700">
            <a:solidFill>
              <a:srgbClr val="32538F"/>
            </a:solidFill>
            <a:miter/>
          </a:ln>
        </p:spPr>
        <p:txBody>
          <a:bodyPr lIns="45719" rIns="45719" anchor="ctr"/>
          <a:lstStyle/>
          <a:p>
            <a:pPr algn="ctr">
              <a:defRPr>
                <a:solidFill>
                  <a:srgbClr val="FFFFFF"/>
                </a:solidFill>
              </a:defRPr>
            </a:pPr>
            <a:endParaRPr/>
          </a:p>
        </p:txBody>
      </p:sp>
      <p:pic>
        <p:nvPicPr>
          <p:cNvPr id="176" name="Picture 3" descr="Picture 3"/>
          <p:cNvPicPr>
            <a:picLocks noChangeAspect="1"/>
          </p:cNvPicPr>
          <p:nvPr/>
        </p:nvPicPr>
        <p:blipFill>
          <a:blip r:embed="rId2"/>
          <a:stretch>
            <a:fillRect/>
          </a:stretch>
        </p:blipFill>
        <p:spPr>
          <a:xfrm>
            <a:off x="1279" y="5569075"/>
            <a:ext cx="1762409" cy="1288926"/>
          </a:xfrm>
          <a:prstGeom prst="rect">
            <a:avLst/>
          </a:prstGeom>
          <a:ln w="12700">
            <a:miter lim="400000"/>
          </a:ln>
        </p:spPr>
      </p:pic>
      <p:sp>
        <p:nvSpPr>
          <p:cNvPr id="177" name="Title Placeholder 2"/>
          <p:cNvSpPr txBox="1"/>
          <p:nvPr/>
        </p:nvSpPr>
        <p:spPr>
          <a:xfrm>
            <a:off x="585272" y="692695"/>
            <a:ext cx="7740341" cy="1296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4400" b="1">
                <a:solidFill>
                  <a:srgbClr val="FFFFFF"/>
                </a:solidFill>
                <a:latin typeface="Mokoko XBold"/>
                <a:ea typeface="Mokoko XBold"/>
                <a:cs typeface="Mokoko XBold"/>
                <a:sym typeface="Mokoko XBold"/>
              </a:defRPr>
            </a:lvl1pPr>
          </a:lstStyle>
          <a:p>
            <a:r>
              <a:t>Event title goes here</a:t>
            </a:r>
          </a:p>
        </p:txBody>
      </p:sp>
      <p:sp>
        <p:nvSpPr>
          <p:cNvPr id="178"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buSzTx/>
              <a:buFontTx/>
              <a:buNone/>
              <a:defRPr>
                <a:solidFill>
                  <a:srgbClr val="FFFFFF"/>
                </a:solidFill>
              </a:defRPr>
            </a:lvl1pPr>
            <a:lvl2pPr>
              <a:buFontTx/>
              <a:defRPr>
                <a:solidFill>
                  <a:srgbClr val="FFFFFF"/>
                </a:solidFill>
              </a:defRPr>
            </a:lvl2pPr>
            <a:lvl3pPr>
              <a:buFontTx/>
              <a:defRPr>
                <a:solidFill>
                  <a:srgbClr val="FFFFFF"/>
                </a:solidFill>
              </a:defRPr>
            </a:lvl3pPr>
            <a:lvl4pPr>
              <a:buFontTx/>
              <a:defRPr>
                <a:solidFill>
                  <a:srgbClr val="FFFFFF"/>
                </a:solidFill>
              </a:defRPr>
            </a:lvl4pPr>
            <a:lvl5pPr>
              <a:buFontTx/>
              <a:defRPr>
                <a:solidFill>
                  <a:srgbClr val="FFFFFF"/>
                </a:solidFill>
              </a:defRPr>
            </a:lvl5pPr>
          </a:lstStyle>
          <a:p>
            <a:r>
              <a:t>Speaker name and job title</a:t>
            </a:r>
          </a:p>
          <a:p>
            <a:pPr lvl="1"/>
            <a:endParaRPr/>
          </a:p>
          <a:p>
            <a:pPr lvl="2"/>
            <a:endParaRPr/>
          </a:p>
          <a:p>
            <a:pPr lvl="3"/>
            <a:endParaRPr/>
          </a:p>
          <a:p>
            <a:pPr lvl="4"/>
            <a:endParaRPr/>
          </a:p>
        </p:txBody>
      </p:sp>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sp>
        <p:nvSpPr>
          <p:cNvPr id="186" name="Rectangle 2"/>
          <p:cNvSpPr/>
          <p:nvPr/>
        </p:nvSpPr>
        <p:spPr>
          <a:xfrm>
            <a:off x="0" y="0"/>
            <a:ext cx="9144000" cy="6858000"/>
          </a:xfrm>
          <a:prstGeom prst="rect">
            <a:avLst/>
          </a:prstGeom>
          <a:solidFill>
            <a:srgbClr val="F12A1C"/>
          </a:solidFill>
          <a:ln w="12700">
            <a:solidFill>
              <a:srgbClr val="32538F"/>
            </a:solidFill>
            <a:miter/>
          </a:ln>
        </p:spPr>
        <p:txBody>
          <a:bodyPr lIns="45719" rIns="45719" anchor="ctr"/>
          <a:lstStyle/>
          <a:p>
            <a:pPr algn="ctr">
              <a:defRPr>
                <a:solidFill>
                  <a:srgbClr val="FFFFFF"/>
                </a:solidFill>
              </a:defRPr>
            </a:pPr>
            <a:endParaRPr/>
          </a:p>
        </p:txBody>
      </p:sp>
      <p:pic>
        <p:nvPicPr>
          <p:cNvPr id="187" name="Picture 3" descr="Picture 3"/>
          <p:cNvPicPr>
            <a:picLocks noChangeAspect="1"/>
          </p:cNvPicPr>
          <p:nvPr/>
        </p:nvPicPr>
        <p:blipFill>
          <a:blip r:embed="rId2"/>
          <a:stretch>
            <a:fillRect/>
          </a:stretch>
        </p:blipFill>
        <p:spPr>
          <a:xfrm>
            <a:off x="1279" y="5569075"/>
            <a:ext cx="1762409" cy="1288926"/>
          </a:xfrm>
          <a:prstGeom prst="rect">
            <a:avLst/>
          </a:prstGeom>
          <a:ln w="12700">
            <a:miter lim="400000"/>
          </a:ln>
        </p:spPr>
      </p:pic>
      <p:sp>
        <p:nvSpPr>
          <p:cNvPr id="188" name="Short title goes here"/>
          <p:cNvSpPr txBox="1">
            <a:spLocks noGrp="1"/>
          </p:cNvSpPr>
          <p:nvPr>
            <p:ph type="title" hasCustomPrompt="1"/>
          </p:nvPr>
        </p:nvSpPr>
        <p:spPr>
          <a:prstGeom prst="rect">
            <a:avLst/>
          </a:prstGeom>
        </p:spPr>
        <p:txBody>
          <a:bodyPr/>
          <a:lstStyle/>
          <a:p>
            <a:r>
              <a:t>Short title goes here</a:t>
            </a:r>
          </a:p>
        </p:txBody>
      </p:sp>
      <p:sp>
        <p:nvSpPr>
          <p:cNvPr id="189"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Speaker name and job title</a:t>
            </a:r>
          </a:p>
          <a:p>
            <a:pPr lvl="1"/>
            <a:endParaRPr/>
          </a:p>
          <a:p>
            <a:pPr lvl="2"/>
            <a:endParaRPr/>
          </a:p>
          <a:p>
            <a:pPr lvl="3"/>
            <a:endParaRPr/>
          </a:p>
          <a:p>
            <a:pPr lvl="4"/>
            <a:endParaRP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sp>
        <p:nvSpPr>
          <p:cNvPr id="197" name="Rectangle 2"/>
          <p:cNvSpPr/>
          <p:nvPr/>
        </p:nvSpPr>
        <p:spPr>
          <a:xfrm>
            <a:off x="0" y="0"/>
            <a:ext cx="9144000" cy="6858000"/>
          </a:xfrm>
          <a:prstGeom prst="rect">
            <a:avLst/>
          </a:prstGeom>
          <a:solidFill>
            <a:srgbClr val="F12A1C"/>
          </a:solidFill>
          <a:ln w="12700">
            <a:solidFill>
              <a:srgbClr val="32538F"/>
            </a:solidFill>
            <a:miter/>
          </a:ln>
        </p:spPr>
        <p:txBody>
          <a:bodyPr lIns="45719" rIns="45719" anchor="ctr"/>
          <a:lstStyle/>
          <a:p>
            <a:pPr algn="ctr">
              <a:defRPr>
                <a:solidFill>
                  <a:srgbClr val="FFFFFF"/>
                </a:solidFill>
              </a:defRPr>
            </a:pPr>
            <a:endParaRPr/>
          </a:p>
        </p:txBody>
      </p:sp>
      <p:pic>
        <p:nvPicPr>
          <p:cNvPr id="198" name="Picture 3" descr="Picture 3"/>
          <p:cNvPicPr>
            <a:picLocks noChangeAspect="1"/>
          </p:cNvPicPr>
          <p:nvPr/>
        </p:nvPicPr>
        <p:blipFill>
          <a:blip r:embed="rId2"/>
          <a:stretch>
            <a:fillRect/>
          </a:stretch>
        </p:blipFill>
        <p:spPr>
          <a:xfrm>
            <a:off x="1279" y="5569075"/>
            <a:ext cx="1762409" cy="1288926"/>
          </a:xfrm>
          <a:prstGeom prst="rect">
            <a:avLst/>
          </a:prstGeom>
          <a:ln w="12700">
            <a:miter lim="400000"/>
          </a:ln>
        </p:spPr>
      </p:pic>
      <p:sp>
        <p:nvSpPr>
          <p:cNvPr id="199"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Caption text can go here. Just a short one of about 15 words or so. </a:t>
            </a:r>
          </a:p>
          <a:p>
            <a:pPr lvl="1"/>
            <a:endParaRPr/>
          </a:p>
          <a:p>
            <a:pPr lvl="2"/>
            <a:endParaRPr/>
          </a:p>
          <a:p>
            <a:pPr lvl="3"/>
            <a:endParaRPr/>
          </a:p>
          <a:p>
            <a:pPr lvl="4"/>
            <a:endParaRPr/>
          </a:p>
        </p:txBody>
      </p:sp>
      <p:sp>
        <p:nvSpPr>
          <p:cNvPr id="200"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201" name="One photo"/>
          <p:cNvSpPr txBox="1">
            <a:spLocks noGrp="1"/>
          </p:cNvSpPr>
          <p:nvPr>
            <p:ph type="title" hasCustomPrompt="1"/>
          </p:nvPr>
        </p:nvSpPr>
        <p:spPr>
          <a:xfrm>
            <a:off x="628650" y="365125"/>
            <a:ext cx="7886700" cy="759619"/>
          </a:xfrm>
          <a:prstGeom prst="rect">
            <a:avLst/>
          </a:prstGeom>
        </p:spPr>
        <p:txBody>
          <a:bodyPr anchor="t"/>
          <a:lstStyle/>
          <a:p>
            <a:r>
              <a:t>One photo</a:t>
            </a:r>
          </a:p>
        </p:txBody>
      </p:sp>
      <p:sp>
        <p:nvSpPr>
          <p:cNvPr id="202"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pic>
        <p:nvPicPr>
          <p:cNvPr id="21" name="Picture 3" descr="Picture 3"/>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2"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p>
            <a:r>
              <a:t>Caption text can go here. Just a short one of about 15 words or so. </a:t>
            </a:r>
          </a:p>
          <a:p>
            <a:pPr lvl="1"/>
            <a:endParaRPr/>
          </a:p>
          <a:p>
            <a:pPr lvl="2"/>
            <a:endParaRPr/>
          </a:p>
          <a:p>
            <a:pPr lvl="3"/>
            <a:endParaRPr/>
          </a:p>
          <a:p>
            <a:pPr lvl="4"/>
            <a:endParaRPr/>
          </a:p>
        </p:txBody>
      </p:sp>
      <p:sp>
        <p:nvSpPr>
          <p:cNvPr id="23"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24" name="One photo"/>
          <p:cNvSpPr txBox="1">
            <a:spLocks noGrp="1"/>
          </p:cNvSpPr>
          <p:nvPr>
            <p:ph type="title" hasCustomPrompt="1"/>
          </p:nvPr>
        </p:nvSpPr>
        <p:spPr>
          <a:xfrm>
            <a:off x="628650" y="365125"/>
            <a:ext cx="7886700" cy="759619"/>
          </a:xfrm>
          <a:prstGeom prst="rect">
            <a:avLst/>
          </a:prstGeom>
        </p:spPr>
        <p:txBody>
          <a:bodyPr anchor="t"/>
          <a:lstStyle>
            <a:lvl1pPr>
              <a:defRPr sz="8000">
                <a:latin typeface="Mokoko Trial Extra Bold"/>
                <a:ea typeface="Mokoko Trial Extra Bold"/>
                <a:cs typeface="Mokoko Trial Extra Bold"/>
                <a:sym typeface="Mokoko Trial Extra Bold"/>
              </a:defRPr>
            </a:lvl1pPr>
          </a:lstStyle>
          <a:p>
            <a:r>
              <a:t>One photo</a:t>
            </a:r>
          </a:p>
        </p:txBody>
      </p:sp>
      <p:sp>
        <p:nvSpPr>
          <p:cNvPr id="25"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sp>
        <p:nvSpPr>
          <p:cNvPr id="209" name="Rectangle 2"/>
          <p:cNvSpPr/>
          <p:nvPr/>
        </p:nvSpPr>
        <p:spPr>
          <a:xfrm>
            <a:off x="0" y="0"/>
            <a:ext cx="9144000" cy="6858000"/>
          </a:xfrm>
          <a:prstGeom prst="rect">
            <a:avLst/>
          </a:prstGeom>
          <a:solidFill>
            <a:srgbClr val="F12A1C"/>
          </a:solidFill>
          <a:ln w="12700">
            <a:solidFill>
              <a:srgbClr val="32538F"/>
            </a:solidFill>
            <a:miter/>
          </a:ln>
        </p:spPr>
        <p:txBody>
          <a:bodyPr lIns="45719" rIns="45719" anchor="ctr"/>
          <a:lstStyle/>
          <a:p>
            <a:pPr algn="ctr">
              <a:defRPr>
                <a:solidFill>
                  <a:srgbClr val="FFFFFF"/>
                </a:solidFill>
              </a:defRPr>
            </a:pPr>
            <a:endParaRPr/>
          </a:p>
        </p:txBody>
      </p:sp>
      <p:pic>
        <p:nvPicPr>
          <p:cNvPr id="210" name="Picture 3" descr="Picture 3"/>
          <p:cNvPicPr>
            <a:picLocks noChangeAspect="1"/>
          </p:cNvPicPr>
          <p:nvPr/>
        </p:nvPicPr>
        <p:blipFill>
          <a:blip r:embed="rId2"/>
          <a:stretch>
            <a:fillRect/>
          </a:stretch>
        </p:blipFill>
        <p:spPr>
          <a:xfrm>
            <a:off x="1279" y="5569075"/>
            <a:ext cx="1762409" cy="1288926"/>
          </a:xfrm>
          <a:prstGeom prst="rect">
            <a:avLst/>
          </a:prstGeom>
          <a:ln w="12700">
            <a:miter lim="400000"/>
          </a:ln>
        </p:spPr>
      </p:pic>
      <p:sp>
        <p:nvSpPr>
          <p:cNvPr id="211"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buSzTx/>
              <a:buFontTx/>
              <a:buNone/>
              <a:defRPr b="1"/>
            </a:lvl1pPr>
            <a:lvl2pPr>
              <a:buFontTx/>
              <a:defRPr b="1"/>
            </a:lvl2pPr>
            <a:lvl3pPr>
              <a:buFontTx/>
              <a:defRPr b="1"/>
            </a:lvl3pPr>
            <a:lvl4pPr>
              <a:buFontTx/>
              <a:defRPr b="1"/>
            </a:lvl4pPr>
            <a:lvl5pPr>
              <a:buFontTx/>
              <a:defRPr b="1"/>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212"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213" name="Photo with quote"/>
          <p:cNvSpPr txBox="1">
            <a:spLocks noGrp="1"/>
          </p:cNvSpPr>
          <p:nvPr>
            <p:ph type="title" hasCustomPrompt="1"/>
          </p:nvPr>
        </p:nvSpPr>
        <p:spPr>
          <a:xfrm>
            <a:off x="628650" y="365125"/>
            <a:ext cx="7886700" cy="759619"/>
          </a:xfrm>
          <a:prstGeom prst="rect">
            <a:avLst/>
          </a:prstGeom>
        </p:spPr>
        <p:txBody>
          <a:bodyPr anchor="t"/>
          <a:lstStyle/>
          <a:p>
            <a:r>
              <a:t>Photo with quote</a:t>
            </a:r>
          </a:p>
        </p:txBody>
      </p:sp>
      <p:sp>
        <p:nvSpPr>
          <p:cNvPr id="214"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ext slide - Bullet slide 1">
    <p:spTree>
      <p:nvGrpSpPr>
        <p:cNvPr id="1" name=""/>
        <p:cNvGrpSpPr/>
        <p:nvPr/>
      </p:nvGrpSpPr>
      <p:grpSpPr>
        <a:xfrm>
          <a:off x="0" y="0"/>
          <a:ext cx="0" cy="0"/>
          <a:chOff x="0" y="0"/>
          <a:chExt cx="0" cy="0"/>
        </a:xfrm>
      </p:grpSpPr>
      <p:sp>
        <p:nvSpPr>
          <p:cNvPr id="221" name="Rectangle 2"/>
          <p:cNvSpPr/>
          <p:nvPr/>
        </p:nvSpPr>
        <p:spPr>
          <a:xfrm>
            <a:off x="0" y="0"/>
            <a:ext cx="9144000" cy="6858000"/>
          </a:xfrm>
          <a:prstGeom prst="rect">
            <a:avLst/>
          </a:prstGeom>
          <a:solidFill>
            <a:srgbClr val="F12A1C"/>
          </a:solidFill>
          <a:ln w="12700">
            <a:solidFill>
              <a:srgbClr val="32538F"/>
            </a:solidFill>
            <a:miter/>
          </a:ln>
        </p:spPr>
        <p:txBody>
          <a:bodyPr lIns="45719" rIns="45719" anchor="ctr"/>
          <a:lstStyle/>
          <a:p>
            <a:pPr algn="ctr">
              <a:defRPr>
                <a:solidFill>
                  <a:srgbClr val="FFFFFF"/>
                </a:solidFill>
              </a:defRPr>
            </a:pPr>
            <a:endParaRPr/>
          </a:p>
        </p:txBody>
      </p:sp>
      <p:pic>
        <p:nvPicPr>
          <p:cNvPr id="222" name="Picture 3" descr="Picture 3"/>
          <p:cNvPicPr>
            <a:picLocks noChangeAspect="1"/>
          </p:cNvPicPr>
          <p:nvPr/>
        </p:nvPicPr>
        <p:blipFill>
          <a:blip r:embed="rId2"/>
          <a:stretch>
            <a:fillRect/>
          </a:stretch>
        </p:blipFill>
        <p:spPr>
          <a:xfrm>
            <a:off x="1279" y="5569075"/>
            <a:ext cx="1762409" cy="1288926"/>
          </a:xfrm>
          <a:prstGeom prst="rect">
            <a:avLst/>
          </a:prstGeom>
          <a:ln w="12700">
            <a:miter lim="400000"/>
          </a:ln>
        </p:spPr>
      </p:pic>
      <p:sp>
        <p:nvSpPr>
          <p:cNvPr id="223" name="Body Level One…"/>
          <p:cNvSpPr txBox="1">
            <a:spLocks noGrp="1"/>
          </p:cNvSpPr>
          <p:nvPr>
            <p:ph type="body" idx="1" hasCustomPrompt="1"/>
          </p:nvPr>
        </p:nvSpPr>
        <p:spPr>
          <a:xfrm>
            <a:off x="628650" y="1412775"/>
            <a:ext cx="7886700" cy="3744416"/>
          </a:xfrm>
          <a:prstGeom prst="rect">
            <a:avLst/>
          </a:prstGeom>
        </p:spPr>
        <p:txBody>
          <a:bodyPr>
            <a:normAutofit/>
          </a:bodyPr>
          <a:lstStyle>
            <a:lvl1pPr marL="450850" indent="-450850">
              <a:buSzPct val="80000"/>
              <a:buFontTx/>
              <a:buBlip>
                <a:blip r:embed="rId3"/>
              </a:buBlip>
            </a:lvl1pPr>
            <a:lvl2pPr>
              <a:buFontTx/>
            </a:lvl2pPr>
            <a:lvl3pPr>
              <a:buFontTx/>
            </a:lvl3pPr>
            <a:lvl4pPr>
              <a:buFontTx/>
            </a:lvl4pPr>
            <a:lvl5pPr>
              <a:buFontTx/>
            </a:lvl5pPr>
          </a:lstStyle>
          <a:p>
            <a:r>
              <a:t>Bullet point one</a:t>
            </a:r>
          </a:p>
          <a:p>
            <a:pPr lvl="1"/>
            <a:endParaRPr/>
          </a:p>
          <a:p>
            <a:pPr lvl="2"/>
            <a:endParaRPr/>
          </a:p>
          <a:p>
            <a:pPr lvl="3"/>
            <a:endParaRPr/>
          </a:p>
          <a:p>
            <a:pPr lvl="4"/>
            <a:endParaRPr/>
          </a:p>
        </p:txBody>
      </p:sp>
      <p:sp>
        <p:nvSpPr>
          <p:cNvPr id="224" name="Title Text"/>
          <p:cNvSpPr txBox="1">
            <a:spLocks noGrp="1"/>
          </p:cNvSpPr>
          <p:nvPr>
            <p:ph type="title"/>
          </p:nvPr>
        </p:nvSpPr>
        <p:spPr>
          <a:xfrm>
            <a:off x="628650" y="365125"/>
            <a:ext cx="7886700" cy="759619"/>
          </a:xfrm>
          <a:prstGeom prst="rect">
            <a:avLst/>
          </a:prstGeom>
        </p:spPr>
        <p:txBody>
          <a:bodyPr anchor="t"/>
          <a:lstStyle/>
          <a:p>
            <a:r>
              <a:t>Title Text</a:t>
            </a:r>
          </a:p>
        </p:txBody>
      </p:sp>
      <p:sp>
        <p:nvSpPr>
          <p:cNvPr id="225"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ext slide - Bullet slide 1">
    <p:spTree>
      <p:nvGrpSpPr>
        <p:cNvPr id="1" name=""/>
        <p:cNvGrpSpPr/>
        <p:nvPr/>
      </p:nvGrpSpPr>
      <p:grpSpPr>
        <a:xfrm>
          <a:off x="0" y="0"/>
          <a:ext cx="0" cy="0"/>
          <a:chOff x="0" y="0"/>
          <a:chExt cx="0" cy="0"/>
        </a:xfrm>
      </p:grpSpPr>
      <p:pic>
        <p:nvPicPr>
          <p:cNvPr id="23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33"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234" name="Body Level One…"/>
          <p:cNvSpPr txBox="1">
            <a:spLocks noGrp="1"/>
          </p:cNvSpPr>
          <p:nvPr>
            <p:ph type="body" idx="1" hasCustomPrompt="1"/>
          </p:nvPr>
        </p:nvSpPr>
        <p:spPr>
          <a:xfrm>
            <a:off x="628650" y="1412775"/>
            <a:ext cx="7886700" cy="3744416"/>
          </a:xfrm>
          <a:prstGeom prst="rect">
            <a:avLst/>
          </a:prstGeom>
        </p:spPr>
        <p:txBody>
          <a:bodyPr>
            <a:normAutofit/>
          </a:bodyPr>
          <a:lstStyle>
            <a:lvl1pPr marL="450850" indent="-450850">
              <a:lnSpc>
                <a:spcPct val="100000"/>
              </a:lnSpc>
              <a:spcBef>
                <a:spcPts val="600"/>
              </a:spcBef>
              <a:buSzPct val="80000"/>
              <a:buFontTx/>
              <a:buBlip>
                <a:blip r:embed="rId3"/>
              </a:buBlip>
              <a:defRPr>
                <a:solidFill>
                  <a:srgbClr val="2D2015"/>
                </a:solidFill>
                <a:latin typeface="Open Sans"/>
                <a:ea typeface="Open Sans"/>
                <a:cs typeface="Open Sans"/>
                <a:sym typeface="Open Sans"/>
              </a:defRPr>
            </a:lvl1pPr>
            <a:lvl2pPr marL="1277937" indent="-285750">
              <a:lnSpc>
                <a:spcPct val="100000"/>
              </a:lnSpc>
              <a:spcBef>
                <a:spcPts val="600"/>
              </a:spcBef>
              <a:buFontTx/>
              <a:buBlip>
                <a:blip r:embed="rId4"/>
              </a:buBlip>
              <a:defRPr>
                <a:solidFill>
                  <a:srgbClr val="2D2015"/>
                </a:solidFill>
                <a:latin typeface="Open Sans"/>
                <a:ea typeface="Open Sans"/>
                <a:cs typeface="Open Sans"/>
                <a:sym typeface="Open Sans"/>
              </a:defRPr>
            </a:lvl2pPr>
            <a:lvl3pPr marL="0" indent="1457325">
              <a:lnSpc>
                <a:spcPct val="100000"/>
              </a:lnSpc>
              <a:spcBef>
                <a:spcPts val="600"/>
              </a:spcBef>
              <a:buSzTx/>
              <a:buFontTx/>
              <a:buNone/>
              <a:defRPr>
                <a:solidFill>
                  <a:srgbClr val="2D2015"/>
                </a:solidFill>
                <a:latin typeface="Open Sans"/>
                <a:ea typeface="Open Sans"/>
                <a:cs typeface="Open Sans"/>
                <a:sym typeface="Open Sans"/>
              </a:defRPr>
            </a:lvl3pPr>
            <a:lvl4pPr marL="0" indent="1865313">
              <a:lnSpc>
                <a:spcPct val="100000"/>
              </a:lnSpc>
              <a:spcBef>
                <a:spcPts val="600"/>
              </a:spcBef>
              <a:buSzTx/>
              <a:buFontTx/>
              <a:buNone/>
              <a:defRPr>
                <a:solidFill>
                  <a:srgbClr val="2D2015"/>
                </a:solidFill>
                <a:latin typeface="Open Sans"/>
                <a:ea typeface="Open Sans"/>
                <a:cs typeface="Open Sans"/>
                <a:sym typeface="Open Sans"/>
              </a:defRPr>
            </a:lvl4pPr>
            <a:lvl5pPr marL="0" indent="2273300">
              <a:lnSpc>
                <a:spcPct val="100000"/>
              </a:lnSpc>
              <a:spcBef>
                <a:spcPts val="600"/>
              </a:spcBef>
              <a:buSzTx/>
              <a:buFontTx/>
              <a:buNone/>
              <a:defRPr>
                <a:solidFill>
                  <a:srgbClr val="2D2015"/>
                </a:solidFill>
                <a:latin typeface="Open Sans"/>
                <a:ea typeface="Open Sans"/>
                <a:cs typeface="Open Sans"/>
                <a:sym typeface="Open Sans"/>
              </a:defRPr>
            </a:lvl5pPr>
          </a:lstStyle>
          <a:p>
            <a:r>
              <a:t>Bullet point one</a:t>
            </a:r>
          </a:p>
          <a:p>
            <a:pPr lvl="1"/>
            <a:endParaRPr/>
          </a:p>
          <a:p>
            <a:pPr lvl="2"/>
            <a:endParaRPr/>
          </a:p>
          <a:p>
            <a:pPr lvl="3"/>
            <a:endParaRPr/>
          </a:p>
          <a:p>
            <a:pPr lvl="4"/>
            <a:endParaRPr/>
          </a:p>
        </p:txBody>
      </p:sp>
      <p:sp>
        <p:nvSpPr>
          <p:cNvPr id="235" name="Title Text"/>
          <p:cNvSpPr txBox="1">
            <a:spLocks noGrp="1"/>
          </p:cNvSpPr>
          <p:nvPr>
            <p:ph type="title"/>
          </p:nvPr>
        </p:nvSpPr>
        <p:spPr>
          <a:xfrm>
            <a:off x="628650" y="365125"/>
            <a:ext cx="7886700" cy="759619"/>
          </a:xfrm>
          <a:prstGeom prst="rect">
            <a:avLst/>
          </a:prstGeom>
        </p:spPr>
        <p:txBody>
          <a:bodyPr anchor="t"/>
          <a:lstStyle>
            <a:lvl1pPr algn="l">
              <a:lnSpc>
                <a:spcPct val="100000"/>
              </a:lnSpc>
              <a:defRPr sz="5400"/>
            </a:lvl1pPr>
          </a:lstStyle>
          <a:p>
            <a:r>
              <a:t>Title Text</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ext slide - Bullet Slide 2">
    <p:spTree>
      <p:nvGrpSpPr>
        <p:cNvPr id="1" name=""/>
        <p:cNvGrpSpPr/>
        <p:nvPr/>
      </p:nvGrpSpPr>
      <p:grpSpPr>
        <a:xfrm>
          <a:off x="0" y="0"/>
          <a:ext cx="0" cy="0"/>
          <a:chOff x="0" y="0"/>
          <a:chExt cx="0" cy="0"/>
        </a:xfrm>
      </p:grpSpPr>
      <p:pic>
        <p:nvPicPr>
          <p:cNvPr id="24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43" name="Title Text"/>
          <p:cNvSpPr txBox="1">
            <a:spLocks noGrp="1"/>
          </p:cNvSpPr>
          <p:nvPr>
            <p:ph type="title"/>
          </p:nvPr>
        </p:nvSpPr>
        <p:spPr>
          <a:xfrm>
            <a:off x="628650" y="365125"/>
            <a:ext cx="7886700" cy="759619"/>
          </a:xfrm>
          <a:prstGeom prst="rect">
            <a:avLst/>
          </a:prstGeom>
        </p:spPr>
        <p:txBody>
          <a:bodyPr anchor="t"/>
          <a:lstStyle>
            <a:lvl1pPr algn="l">
              <a:lnSpc>
                <a:spcPct val="100000"/>
              </a:lnSpc>
              <a:defRPr sz="5400"/>
            </a:lvl1pPr>
          </a:lstStyle>
          <a:p>
            <a:r>
              <a:t>Title Text</a:t>
            </a:r>
          </a:p>
        </p:txBody>
      </p:sp>
      <p:sp>
        <p:nvSpPr>
          <p:cNvPr id="244"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245" name="Body Level One…"/>
          <p:cNvSpPr txBox="1">
            <a:spLocks noGrp="1"/>
          </p:cNvSpPr>
          <p:nvPr>
            <p:ph type="body" idx="1" hasCustomPrompt="1"/>
          </p:nvPr>
        </p:nvSpPr>
        <p:spPr>
          <a:xfrm>
            <a:off x="628650" y="1412775"/>
            <a:ext cx="7886700" cy="3744416"/>
          </a:xfrm>
          <a:prstGeom prst="rect">
            <a:avLst/>
          </a:prstGeom>
        </p:spPr>
        <p:txBody>
          <a:bodyPr>
            <a:normAutofit/>
          </a:bodyPr>
          <a:lstStyle>
            <a:lvl1pPr marL="447675" indent="-447675">
              <a:lnSpc>
                <a:spcPct val="100000"/>
              </a:lnSpc>
              <a:spcBef>
                <a:spcPts val="700"/>
              </a:spcBef>
              <a:buFontTx/>
              <a:buBlip>
                <a:blip r:embed="rId3"/>
              </a:buBlip>
              <a:defRPr sz="3200">
                <a:solidFill>
                  <a:srgbClr val="2D2015"/>
                </a:solidFill>
                <a:latin typeface="Open Sans"/>
                <a:ea typeface="Open Sans"/>
                <a:cs typeface="Open Sans"/>
                <a:sym typeface="Open Sans"/>
              </a:defRPr>
            </a:lvl1pPr>
            <a:lvl2pPr marL="809096" indent="-385233">
              <a:lnSpc>
                <a:spcPct val="100000"/>
              </a:lnSpc>
              <a:spcBef>
                <a:spcPts val="700"/>
              </a:spcBef>
              <a:buFontTx/>
              <a:buBlip>
                <a:blip r:embed="rId4"/>
              </a:buBlip>
              <a:defRPr sz="3200">
                <a:solidFill>
                  <a:srgbClr val="2D2015"/>
                </a:solidFill>
                <a:latin typeface="Open Sans"/>
                <a:ea typeface="Open Sans"/>
                <a:cs typeface="Open Sans"/>
                <a:sym typeface="Open Sans"/>
              </a:defRPr>
            </a:lvl2pPr>
            <a:lvl3pPr marL="0" indent="1457325">
              <a:lnSpc>
                <a:spcPct val="100000"/>
              </a:lnSpc>
              <a:spcBef>
                <a:spcPts val="700"/>
              </a:spcBef>
              <a:buSzTx/>
              <a:buFontTx/>
              <a:buNone/>
              <a:defRPr sz="3200">
                <a:solidFill>
                  <a:srgbClr val="2D2015"/>
                </a:solidFill>
                <a:latin typeface="Open Sans"/>
                <a:ea typeface="Open Sans"/>
                <a:cs typeface="Open Sans"/>
                <a:sym typeface="Open Sans"/>
              </a:defRPr>
            </a:lvl3pPr>
            <a:lvl4pPr marL="0" indent="1865313">
              <a:lnSpc>
                <a:spcPct val="100000"/>
              </a:lnSpc>
              <a:spcBef>
                <a:spcPts val="700"/>
              </a:spcBef>
              <a:buSzTx/>
              <a:buFontTx/>
              <a:buNone/>
              <a:defRPr sz="3200">
                <a:solidFill>
                  <a:srgbClr val="2D2015"/>
                </a:solidFill>
                <a:latin typeface="Open Sans"/>
                <a:ea typeface="Open Sans"/>
                <a:cs typeface="Open Sans"/>
                <a:sym typeface="Open Sans"/>
              </a:defRPr>
            </a:lvl4pPr>
            <a:lvl5pPr marL="0" indent="2273300">
              <a:lnSpc>
                <a:spcPct val="100000"/>
              </a:lnSpc>
              <a:spcBef>
                <a:spcPts val="700"/>
              </a:spcBef>
              <a:buSzTx/>
              <a:buFontTx/>
              <a:buNone/>
              <a:defRPr sz="3200">
                <a:solidFill>
                  <a:srgbClr val="2D2015"/>
                </a:solidFill>
                <a:latin typeface="Open Sans"/>
                <a:ea typeface="Open Sans"/>
                <a:cs typeface="Open Sans"/>
                <a:sym typeface="Open Sans"/>
              </a:defRPr>
            </a:lvl5pPr>
          </a:lstStyle>
          <a:p>
            <a:r>
              <a:t>Bullet point one</a:t>
            </a:r>
          </a:p>
          <a:p>
            <a:pPr lvl="1"/>
            <a:endParaRPr/>
          </a:p>
          <a:p>
            <a:pPr lvl="2"/>
            <a:endParaRPr/>
          </a:p>
          <a:p>
            <a:pPr lvl="3"/>
            <a:endParaRPr/>
          </a:p>
          <a:p>
            <a:pPr lvl="4"/>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ext slide - Bullet Slide 3">
    <p:spTree>
      <p:nvGrpSpPr>
        <p:cNvPr id="1" name=""/>
        <p:cNvGrpSpPr/>
        <p:nvPr/>
      </p:nvGrpSpPr>
      <p:grpSpPr>
        <a:xfrm>
          <a:off x="0" y="0"/>
          <a:ext cx="0" cy="0"/>
          <a:chOff x="0" y="0"/>
          <a:chExt cx="0" cy="0"/>
        </a:xfrm>
      </p:grpSpPr>
      <p:pic>
        <p:nvPicPr>
          <p:cNvPr id="25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53" name="Body Level One…"/>
          <p:cNvSpPr txBox="1">
            <a:spLocks noGrp="1"/>
          </p:cNvSpPr>
          <p:nvPr>
            <p:ph type="body" sz="half" idx="1" hasCustomPrompt="1"/>
          </p:nvPr>
        </p:nvSpPr>
        <p:spPr>
          <a:xfrm>
            <a:off x="628650" y="1412775"/>
            <a:ext cx="3778250" cy="3959226"/>
          </a:xfrm>
          <a:prstGeom prst="rect">
            <a:avLst/>
          </a:prstGeom>
        </p:spPr>
        <p:txBody>
          <a:bodyPr>
            <a:normAutofit/>
          </a:bodyPr>
          <a:lstStyle>
            <a:lvl1pPr marL="447675" indent="-447675" defTabSz="698400">
              <a:lnSpc>
                <a:spcPct val="100000"/>
              </a:lnSpc>
              <a:spcBef>
                <a:spcPts val="600"/>
              </a:spcBef>
              <a:buFontTx/>
              <a:buBlip>
                <a:blip r:embed="rId3"/>
              </a:buBlip>
              <a:defRPr sz="3200">
                <a:solidFill>
                  <a:srgbClr val="2D2015"/>
                </a:solidFill>
                <a:latin typeface="Open Sans"/>
                <a:ea typeface="Open Sans"/>
                <a:cs typeface="Open Sans"/>
                <a:sym typeface="Open Sans"/>
              </a:defRPr>
            </a:lvl1pPr>
            <a:lvl2pPr marL="607559" indent="-199571" defTabSz="698400">
              <a:lnSpc>
                <a:spcPct val="100000"/>
              </a:lnSpc>
              <a:spcBef>
                <a:spcPts val="600"/>
              </a:spcBef>
              <a:buFontTx/>
              <a:buBlip>
                <a:blip r:embed="rId4"/>
              </a:buBlip>
              <a:defRPr sz="3200">
                <a:solidFill>
                  <a:srgbClr val="2D2015"/>
                </a:solidFill>
                <a:latin typeface="Open Sans"/>
                <a:ea typeface="Open Sans"/>
                <a:cs typeface="Open Sans"/>
                <a:sym typeface="Open Sans"/>
              </a:defRPr>
            </a:lvl2pPr>
            <a:lvl3pPr marL="0" indent="1457325" defTabSz="698400">
              <a:lnSpc>
                <a:spcPct val="100000"/>
              </a:lnSpc>
              <a:spcBef>
                <a:spcPts val="600"/>
              </a:spcBef>
              <a:buSzTx/>
              <a:buFontTx/>
              <a:buNone/>
              <a:defRPr sz="3200">
                <a:solidFill>
                  <a:srgbClr val="2D2015"/>
                </a:solidFill>
                <a:latin typeface="Open Sans"/>
                <a:ea typeface="Open Sans"/>
                <a:cs typeface="Open Sans"/>
                <a:sym typeface="Open Sans"/>
              </a:defRPr>
            </a:lvl3pPr>
            <a:lvl4pPr marL="0" indent="1865313" defTabSz="698400">
              <a:lnSpc>
                <a:spcPct val="100000"/>
              </a:lnSpc>
              <a:spcBef>
                <a:spcPts val="600"/>
              </a:spcBef>
              <a:buSzTx/>
              <a:buFontTx/>
              <a:buNone/>
              <a:defRPr sz="3200">
                <a:solidFill>
                  <a:srgbClr val="2D2015"/>
                </a:solidFill>
                <a:latin typeface="Open Sans"/>
                <a:ea typeface="Open Sans"/>
                <a:cs typeface="Open Sans"/>
                <a:sym typeface="Open Sans"/>
              </a:defRPr>
            </a:lvl4pPr>
            <a:lvl5pPr marL="0" indent="2273300" defTabSz="698400">
              <a:lnSpc>
                <a:spcPct val="100000"/>
              </a:lnSpc>
              <a:spcBef>
                <a:spcPts val="600"/>
              </a:spcBef>
              <a:buSzTx/>
              <a:buFontTx/>
              <a:buNone/>
              <a:defRPr sz="3200">
                <a:solidFill>
                  <a:srgbClr val="2D2015"/>
                </a:solidFill>
                <a:latin typeface="Open Sans"/>
                <a:ea typeface="Open Sans"/>
                <a:cs typeface="Open Sans"/>
                <a:sym typeface="Open Sans"/>
              </a:defRPr>
            </a:lvl5pPr>
          </a:lstStyle>
          <a:p>
            <a:r>
              <a:t>Bullet point one</a:t>
            </a:r>
          </a:p>
          <a:p>
            <a:pPr lvl="1"/>
            <a:endParaRPr/>
          </a:p>
          <a:p>
            <a:pPr lvl="2"/>
            <a:endParaRPr/>
          </a:p>
          <a:p>
            <a:pPr lvl="3"/>
            <a:endParaRPr/>
          </a:p>
          <a:p>
            <a:pPr lvl="4"/>
            <a:endParaRPr/>
          </a:p>
        </p:txBody>
      </p:sp>
      <p:sp>
        <p:nvSpPr>
          <p:cNvPr id="254" name="Title Text"/>
          <p:cNvSpPr txBox="1">
            <a:spLocks noGrp="1"/>
          </p:cNvSpPr>
          <p:nvPr>
            <p:ph type="title"/>
          </p:nvPr>
        </p:nvSpPr>
        <p:spPr>
          <a:xfrm>
            <a:off x="628650" y="365125"/>
            <a:ext cx="7886700" cy="759619"/>
          </a:xfrm>
          <a:prstGeom prst="rect">
            <a:avLst/>
          </a:prstGeom>
        </p:spPr>
        <p:txBody>
          <a:bodyPr anchor="t"/>
          <a:lstStyle>
            <a:lvl1pPr algn="l">
              <a:lnSpc>
                <a:spcPct val="100000"/>
              </a:lnSpc>
              <a:defRPr sz="5400"/>
            </a:lvl1pPr>
          </a:lstStyle>
          <a:p>
            <a:r>
              <a:t>Title Text</a:t>
            </a:r>
          </a:p>
        </p:txBody>
      </p:sp>
      <p:sp>
        <p:nvSpPr>
          <p:cNvPr id="255"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pic>
        <p:nvPicPr>
          <p:cNvPr id="26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63" name="Short title goes here"/>
          <p:cNvSpPr txBox="1">
            <a:spLocks noGrp="1"/>
          </p:cNvSpPr>
          <p:nvPr>
            <p:ph type="title" hasCustomPrompt="1"/>
          </p:nvPr>
        </p:nvSpPr>
        <p:spPr>
          <a:prstGeom prst="rect">
            <a:avLst/>
          </a:prstGeom>
        </p:spPr>
        <p:txBody>
          <a:bodyPr/>
          <a:lstStyle>
            <a:lvl1pPr algn="l">
              <a:lnSpc>
                <a:spcPct val="100000"/>
              </a:lnSpc>
            </a:lvl1pPr>
          </a:lstStyle>
          <a:p>
            <a:r>
              <a:t>Short title goes here</a:t>
            </a:r>
          </a:p>
        </p:txBody>
      </p:sp>
      <p:sp>
        <p:nvSpPr>
          <p:cNvPr id="264"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711200" indent="-711200">
              <a:lnSpc>
                <a:spcPct val="100000"/>
              </a:lnSpc>
              <a:spcBef>
                <a:spcPts val="700"/>
              </a:spcBef>
              <a:buFontTx/>
              <a:buBlip>
                <a:blip r:embed="rId3"/>
              </a:buBlip>
              <a:defRPr sz="3200">
                <a:solidFill>
                  <a:srgbClr val="2D2015"/>
                </a:solidFill>
                <a:latin typeface="Open Sans"/>
                <a:ea typeface="Open Sans"/>
                <a:cs typeface="Open Sans"/>
                <a:sym typeface="Open Sans"/>
              </a:defRPr>
            </a:lvl1pPr>
            <a:lvl2pPr marL="1318759" indent="-326571">
              <a:lnSpc>
                <a:spcPct val="100000"/>
              </a:lnSpc>
              <a:spcBef>
                <a:spcPts val="700"/>
              </a:spcBef>
              <a:buFontTx/>
              <a:buBlip>
                <a:blip r:embed="rId4"/>
              </a:buBlip>
              <a:defRPr sz="3200">
                <a:solidFill>
                  <a:srgbClr val="2D2015"/>
                </a:solidFill>
                <a:latin typeface="Open Sans"/>
                <a:ea typeface="Open Sans"/>
                <a:cs typeface="Open Sans"/>
                <a:sym typeface="Open Sans"/>
              </a:defRPr>
            </a:lvl2pPr>
            <a:lvl3pPr marL="0" indent="1457325">
              <a:lnSpc>
                <a:spcPct val="100000"/>
              </a:lnSpc>
              <a:spcBef>
                <a:spcPts val="700"/>
              </a:spcBef>
              <a:buSzTx/>
              <a:buFontTx/>
              <a:buNone/>
              <a:defRPr sz="3200">
                <a:solidFill>
                  <a:srgbClr val="2D2015"/>
                </a:solidFill>
                <a:latin typeface="Open Sans"/>
                <a:ea typeface="Open Sans"/>
                <a:cs typeface="Open Sans"/>
                <a:sym typeface="Open Sans"/>
              </a:defRPr>
            </a:lvl3pPr>
            <a:lvl4pPr marL="0" indent="1865313">
              <a:lnSpc>
                <a:spcPct val="100000"/>
              </a:lnSpc>
              <a:spcBef>
                <a:spcPts val="700"/>
              </a:spcBef>
              <a:buSzTx/>
              <a:buFontTx/>
              <a:buNone/>
              <a:defRPr sz="3200">
                <a:solidFill>
                  <a:srgbClr val="2D2015"/>
                </a:solidFill>
                <a:latin typeface="Open Sans"/>
                <a:ea typeface="Open Sans"/>
                <a:cs typeface="Open Sans"/>
                <a:sym typeface="Open Sans"/>
              </a:defRPr>
            </a:lvl4pPr>
            <a:lvl5pPr marL="0" indent="2273300">
              <a:lnSpc>
                <a:spcPct val="100000"/>
              </a:lnSpc>
              <a:spcBef>
                <a:spcPts val="700"/>
              </a:spcBef>
              <a:buSzTx/>
              <a:buFontTx/>
              <a:buNone/>
              <a:defRPr sz="3200">
                <a:solidFill>
                  <a:srgbClr val="2D2015"/>
                </a:solidFill>
                <a:latin typeface="Open Sans"/>
                <a:ea typeface="Open Sans"/>
                <a:cs typeface="Open Sans"/>
                <a:sym typeface="Open Sans"/>
              </a:defRPr>
            </a:lvl5pPr>
          </a:lstStyle>
          <a:p>
            <a:r>
              <a:t>Speaker name and job title</a:t>
            </a:r>
          </a:p>
          <a:p>
            <a:pPr lvl="1"/>
            <a:endParaRPr/>
          </a:p>
          <a:p>
            <a:pPr lvl="2"/>
            <a:endParaRPr/>
          </a:p>
          <a:p>
            <a:pPr lvl="3"/>
            <a:endParaRPr/>
          </a:p>
          <a:p>
            <a:pPr lvl="4"/>
            <a:endParaRP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pic>
        <p:nvPicPr>
          <p:cNvPr id="27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73"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711200" indent="-711200">
              <a:lnSpc>
                <a:spcPct val="100000"/>
              </a:lnSpc>
              <a:spcBef>
                <a:spcPts val="700"/>
              </a:spcBef>
              <a:buFontTx/>
              <a:buBlip>
                <a:blip r:embed="rId3"/>
              </a:buBlip>
              <a:defRPr sz="3200">
                <a:solidFill>
                  <a:srgbClr val="2D2015"/>
                </a:solidFill>
                <a:latin typeface="Open Sans"/>
                <a:ea typeface="Open Sans"/>
                <a:cs typeface="Open Sans"/>
                <a:sym typeface="Open Sans"/>
              </a:defRPr>
            </a:lvl1pPr>
            <a:lvl2pPr marL="1318759" indent="-326571">
              <a:lnSpc>
                <a:spcPct val="100000"/>
              </a:lnSpc>
              <a:spcBef>
                <a:spcPts val="700"/>
              </a:spcBef>
              <a:buFontTx/>
              <a:buBlip>
                <a:blip r:embed="rId4"/>
              </a:buBlip>
              <a:defRPr sz="3200">
                <a:solidFill>
                  <a:srgbClr val="2D2015"/>
                </a:solidFill>
                <a:latin typeface="Open Sans"/>
                <a:ea typeface="Open Sans"/>
                <a:cs typeface="Open Sans"/>
                <a:sym typeface="Open Sans"/>
              </a:defRPr>
            </a:lvl2pPr>
            <a:lvl3pPr marL="0" indent="1457325">
              <a:lnSpc>
                <a:spcPct val="100000"/>
              </a:lnSpc>
              <a:spcBef>
                <a:spcPts val="700"/>
              </a:spcBef>
              <a:buSzTx/>
              <a:buFontTx/>
              <a:buNone/>
              <a:defRPr sz="3200">
                <a:solidFill>
                  <a:srgbClr val="2D2015"/>
                </a:solidFill>
                <a:latin typeface="Open Sans"/>
                <a:ea typeface="Open Sans"/>
                <a:cs typeface="Open Sans"/>
                <a:sym typeface="Open Sans"/>
              </a:defRPr>
            </a:lvl3pPr>
            <a:lvl4pPr marL="0" indent="1865313">
              <a:lnSpc>
                <a:spcPct val="100000"/>
              </a:lnSpc>
              <a:spcBef>
                <a:spcPts val="700"/>
              </a:spcBef>
              <a:buSzTx/>
              <a:buFontTx/>
              <a:buNone/>
              <a:defRPr sz="3200">
                <a:solidFill>
                  <a:srgbClr val="2D2015"/>
                </a:solidFill>
                <a:latin typeface="Open Sans"/>
                <a:ea typeface="Open Sans"/>
                <a:cs typeface="Open Sans"/>
                <a:sym typeface="Open Sans"/>
              </a:defRPr>
            </a:lvl4pPr>
            <a:lvl5pPr marL="0" indent="2273300">
              <a:lnSpc>
                <a:spcPct val="100000"/>
              </a:lnSpc>
              <a:spcBef>
                <a:spcPts val="700"/>
              </a:spcBef>
              <a:buSzTx/>
              <a:buFontTx/>
              <a:buNone/>
              <a:defRPr sz="3200">
                <a:solidFill>
                  <a:srgbClr val="2D2015"/>
                </a:solidFill>
                <a:latin typeface="Open Sans"/>
                <a:ea typeface="Open Sans"/>
                <a:cs typeface="Open Sans"/>
                <a:sym typeface="Open Sans"/>
              </a:defRPr>
            </a:lvl5pPr>
          </a:lstStyle>
          <a:p>
            <a:r>
              <a:t>Caption text can go here. Just a short one of about 15 words or so. </a:t>
            </a:r>
          </a:p>
          <a:p>
            <a:pPr lvl="1"/>
            <a:endParaRPr/>
          </a:p>
          <a:p>
            <a:pPr lvl="2"/>
            <a:endParaRPr/>
          </a:p>
          <a:p>
            <a:pPr lvl="3"/>
            <a:endParaRPr/>
          </a:p>
          <a:p>
            <a:pPr lvl="4"/>
            <a:endParaRPr/>
          </a:p>
        </p:txBody>
      </p:sp>
      <p:sp>
        <p:nvSpPr>
          <p:cNvPr id="274"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275"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276" name="One photo"/>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One photo</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pic>
        <p:nvPicPr>
          <p:cNvPr id="283"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84"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711200" indent="-711200">
              <a:lnSpc>
                <a:spcPct val="100000"/>
              </a:lnSpc>
              <a:spcBef>
                <a:spcPts val="700"/>
              </a:spcBef>
              <a:buFontTx/>
              <a:buBlip>
                <a:blip r:embed="rId3"/>
              </a:buBlip>
              <a:defRPr sz="3200" b="1">
                <a:solidFill>
                  <a:srgbClr val="2D2015"/>
                </a:solidFill>
                <a:latin typeface="Open Sans"/>
                <a:ea typeface="Open Sans"/>
                <a:cs typeface="Open Sans"/>
                <a:sym typeface="Open Sans"/>
              </a:defRPr>
            </a:lvl1pPr>
            <a:lvl2pPr marL="1318759" indent="-326571">
              <a:lnSpc>
                <a:spcPct val="100000"/>
              </a:lnSpc>
              <a:spcBef>
                <a:spcPts val="700"/>
              </a:spcBef>
              <a:buFontTx/>
              <a:buBlip>
                <a:blip r:embed="rId4"/>
              </a:buBlip>
              <a:defRPr sz="3200" b="1">
                <a:solidFill>
                  <a:srgbClr val="2D2015"/>
                </a:solidFill>
                <a:latin typeface="Open Sans"/>
                <a:ea typeface="Open Sans"/>
                <a:cs typeface="Open Sans"/>
                <a:sym typeface="Open Sans"/>
              </a:defRPr>
            </a:lvl2pPr>
            <a:lvl3pPr marL="0" indent="1457325">
              <a:lnSpc>
                <a:spcPct val="100000"/>
              </a:lnSpc>
              <a:spcBef>
                <a:spcPts val="700"/>
              </a:spcBef>
              <a:buSzTx/>
              <a:buFontTx/>
              <a:buNone/>
              <a:defRPr sz="3200" b="1">
                <a:solidFill>
                  <a:srgbClr val="2D2015"/>
                </a:solidFill>
                <a:latin typeface="Open Sans"/>
                <a:ea typeface="Open Sans"/>
                <a:cs typeface="Open Sans"/>
                <a:sym typeface="Open Sans"/>
              </a:defRPr>
            </a:lvl3pPr>
            <a:lvl4pPr marL="0" indent="1865313">
              <a:lnSpc>
                <a:spcPct val="100000"/>
              </a:lnSpc>
              <a:spcBef>
                <a:spcPts val="700"/>
              </a:spcBef>
              <a:buSzTx/>
              <a:buFontTx/>
              <a:buNone/>
              <a:defRPr sz="3200" b="1">
                <a:solidFill>
                  <a:srgbClr val="2D2015"/>
                </a:solidFill>
                <a:latin typeface="Open Sans"/>
                <a:ea typeface="Open Sans"/>
                <a:cs typeface="Open Sans"/>
                <a:sym typeface="Open Sans"/>
              </a:defRPr>
            </a:lvl4pPr>
            <a:lvl5pPr marL="0" indent="2273300">
              <a:lnSpc>
                <a:spcPct val="100000"/>
              </a:lnSpc>
              <a:spcBef>
                <a:spcPts val="700"/>
              </a:spcBef>
              <a:buSzTx/>
              <a:buFontTx/>
              <a:buNone/>
              <a:defRPr sz="3200" b="1">
                <a:solidFill>
                  <a:srgbClr val="2D2015"/>
                </a:solidFill>
                <a:latin typeface="Open Sans"/>
                <a:ea typeface="Open Sans"/>
                <a:cs typeface="Open Sans"/>
                <a:sym typeface="Open Sans"/>
              </a:defRPr>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285"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286"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287" name="Photo with quote"/>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Photo with quote</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pic>
        <p:nvPicPr>
          <p:cNvPr id="294"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295"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296"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297"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298" name="Photo with quote"/>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Photo with quote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pic>
        <p:nvPicPr>
          <p:cNvPr id="305"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06"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Caption text can go here. Just a short one of about 15 words or so. </a:t>
            </a:r>
          </a:p>
          <a:p>
            <a:pPr lvl="1"/>
            <a:endParaRPr/>
          </a:p>
          <a:p>
            <a:pPr lvl="2"/>
            <a:endParaRPr/>
          </a:p>
          <a:p>
            <a:pPr lvl="3"/>
            <a:endParaRPr/>
          </a:p>
          <a:p>
            <a:pPr lvl="4"/>
            <a:endParaRPr/>
          </a:p>
        </p:txBody>
      </p:sp>
      <p:sp>
        <p:nvSpPr>
          <p:cNvPr id="307"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308"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309" name="One photo"/>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One photo</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pic>
        <p:nvPicPr>
          <p:cNvPr id="32" name="Picture 3" descr="Picture 3"/>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3"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a:defRPr b="1"/>
            </a:lvl1pPr>
            <a:lvl2pPr>
              <a:defRPr b="1"/>
            </a:lvl2pPr>
            <a:lvl3pPr>
              <a:defRPr b="1"/>
            </a:lvl3pPr>
            <a:lvl4pPr>
              <a:defRPr b="1"/>
            </a:lvl4pPr>
            <a:lvl5pPr>
              <a:defRPr b="1"/>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34"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35" name="Photo with quote"/>
          <p:cNvSpPr txBox="1">
            <a:spLocks noGrp="1"/>
          </p:cNvSpPr>
          <p:nvPr>
            <p:ph type="title" hasCustomPrompt="1"/>
          </p:nvPr>
        </p:nvSpPr>
        <p:spPr>
          <a:xfrm>
            <a:off x="628650" y="365125"/>
            <a:ext cx="7886700" cy="759619"/>
          </a:xfrm>
          <a:prstGeom prst="rect">
            <a:avLst/>
          </a:prstGeom>
        </p:spPr>
        <p:txBody>
          <a:bodyPr anchor="t"/>
          <a:lstStyle>
            <a:lvl1pPr>
              <a:defRPr sz="8000">
                <a:latin typeface="Mokoko Trial Extra Bold"/>
                <a:ea typeface="Mokoko Trial Extra Bold"/>
                <a:cs typeface="Mokoko Trial Extra Bold"/>
                <a:sym typeface="Mokoko Trial Extra Bold"/>
              </a:defRPr>
            </a:lvl1pPr>
          </a:lstStyle>
          <a:p>
            <a:r>
              <a:t>Photo with quote</a:t>
            </a:r>
          </a:p>
        </p:txBody>
      </p:sp>
      <p:sp>
        <p:nvSpPr>
          <p:cNvPr id="36"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Image Slide 6">
    <p:spTree>
      <p:nvGrpSpPr>
        <p:cNvPr id="1" name=""/>
        <p:cNvGrpSpPr/>
        <p:nvPr/>
      </p:nvGrpSpPr>
      <p:grpSpPr>
        <a:xfrm>
          <a:off x="0" y="0"/>
          <a:ext cx="0" cy="0"/>
          <a:chOff x="0" y="0"/>
          <a:chExt cx="0" cy="0"/>
        </a:xfrm>
      </p:grpSpPr>
      <p:pic>
        <p:nvPicPr>
          <p:cNvPr id="316"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17" name="Body Level One…"/>
          <p:cNvSpPr txBox="1">
            <a:spLocks noGrp="1"/>
          </p:cNvSpPr>
          <p:nvPr>
            <p:ph type="body" sz="quarter" idx="1" hasCustomPrompt="1"/>
          </p:nvPr>
        </p:nvSpPr>
        <p:spPr>
          <a:xfrm>
            <a:off x="6410250" y="3874242"/>
            <a:ext cx="2303909" cy="1206501"/>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Caption text can go here. Just a short one of about 15 words or so. </a:t>
            </a:r>
          </a:p>
          <a:p>
            <a:pPr lvl="1"/>
            <a:endParaRPr/>
          </a:p>
          <a:p>
            <a:pPr lvl="2"/>
            <a:endParaRPr/>
          </a:p>
          <a:p>
            <a:pPr lvl="3"/>
            <a:endParaRPr/>
          </a:p>
          <a:p>
            <a:pPr lvl="4"/>
            <a:endParaRPr/>
          </a:p>
        </p:txBody>
      </p:sp>
      <p:sp>
        <p:nvSpPr>
          <p:cNvPr id="318" name="Picture Placeholder 3"/>
          <p:cNvSpPr>
            <a:spLocks noGrp="1"/>
          </p:cNvSpPr>
          <p:nvPr>
            <p:ph type="pic" sz="quarter" idx="21"/>
          </p:nvPr>
        </p:nvSpPr>
        <p:spPr>
          <a:xfrm>
            <a:off x="755576" y="1300754"/>
            <a:ext cx="2543176" cy="3795713"/>
          </a:xfrm>
          <a:prstGeom prst="rect">
            <a:avLst/>
          </a:prstGeom>
        </p:spPr>
        <p:txBody>
          <a:bodyPr lIns="91439" rIns="91439"/>
          <a:lstStyle/>
          <a:p>
            <a:endParaRPr/>
          </a:p>
        </p:txBody>
      </p:sp>
      <p:sp>
        <p:nvSpPr>
          <p:cNvPr id="319" name="Picture Placeholder 6"/>
          <p:cNvSpPr>
            <a:spLocks noGrp="1"/>
          </p:cNvSpPr>
          <p:nvPr>
            <p:ph type="pic" sz="quarter" idx="22"/>
          </p:nvPr>
        </p:nvSpPr>
        <p:spPr>
          <a:xfrm>
            <a:off x="3600375" y="1300754"/>
            <a:ext cx="2508251" cy="3811588"/>
          </a:xfrm>
          <a:prstGeom prst="rect">
            <a:avLst/>
          </a:prstGeom>
        </p:spPr>
        <p:txBody>
          <a:bodyPr lIns="91439" rIns="91439"/>
          <a:lstStyle/>
          <a:p>
            <a:endParaRPr/>
          </a:p>
        </p:txBody>
      </p:sp>
      <p:sp>
        <p:nvSpPr>
          <p:cNvPr id="320"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321" name="Two photos"/>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Two photos</a:t>
            </a: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Video Slide 2">
    <p:spTree>
      <p:nvGrpSpPr>
        <p:cNvPr id="1" name=""/>
        <p:cNvGrpSpPr/>
        <p:nvPr/>
      </p:nvGrpSpPr>
      <p:grpSpPr>
        <a:xfrm>
          <a:off x="0" y="0"/>
          <a:ext cx="0" cy="0"/>
          <a:chOff x="0" y="0"/>
          <a:chExt cx="0" cy="0"/>
        </a:xfrm>
      </p:grpSpPr>
      <p:pic>
        <p:nvPicPr>
          <p:cNvPr id="328"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29" name="Video"/>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Video </a:t>
            </a:r>
          </a:p>
        </p:txBody>
      </p:sp>
      <p:sp>
        <p:nvSpPr>
          <p:cNvPr id="330" name="Media Placeholder 4"/>
          <p:cNvSpPr>
            <a:spLocks noGrp="1"/>
          </p:cNvSpPr>
          <p:nvPr>
            <p:ph type="media" idx="21"/>
          </p:nvPr>
        </p:nvSpPr>
        <p:spPr>
          <a:xfrm>
            <a:off x="628650" y="1341437"/>
            <a:ext cx="7886700" cy="3959226"/>
          </a:xfrm>
          <a:prstGeom prst="rect">
            <a:avLst/>
          </a:prstGeom>
        </p:spPr>
        <p:txBody>
          <a:bodyPr lIns="91439" rIns="91439"/>
          <a:lstStyle/>
          <a:p>
            <a:endParaRPr/>
          </a:p>
        </p:txBody>
      </p:sp>
      <p:sp>
        <p:nvSpPr>
          <p:cNvPr id="331"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pic>
        <p:nvPicPr>
          <p:cNvPr id="338"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39" name="Short title goes here"/>
          <p:cNvSpPr txBox="1">
            <a:spLocks noGrp="1"/>
          </p:cNvSpPr>
          <p:nvPr>
            <p:ph type="title" hasCustomPrompt="1"/>
          </p:nvPr>
        </p:nvSpPr>
        <p:spPr>
          <a:prstGeom prst="rect">
            <a:avLst/>
          </a:prstGeom>
        </p:spPr>
        <p:txBody>
          <a:bodyPr/>
          <a:lstStyle>
            <a:lvl1pPr algn="l">
              <a:lnSpc>
                <a:spcPct val="100000"/>
              </a:lnSpc>
            </a:lvl1pPr>
          </a:lstStyle>
          <a:p>
            <a:r>
              <a:t>Short title goes here</a:t>
            </a:r>
          </a:p>
        </p:txBody>
      </p:sp>
      <p:sp>
        <p:nvSpPr>
          <p:cNvPr id="340"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Speaker name and job title</a:t>
            </a:r>
          </a:p>
          <a:p>
            <a:pPr lvl="1"/>
            <a:endParaRPr/>
          </a:p>
          <a:p>
            <a:pPr lvl="2"/>
            <a:endParaRPr/>
          </a:p>
          <a:p>
            <a:pPr lvl="3"/>
            <a:endParaRPr/>
          </a:p>
          <a:p>
            <a:pPr lvl="4"/>
            <a:endParaRPr/>
          </a:p>
        </p:txBody>
      </p:sp>
      <p:sp>
        <p:nvSpPr>
          <p:cNvPr id="3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ext slide - Bullet slide 1">
    <p:spTree>
      <p:nvGrpSpPr>
        <p:cNvPr id="1" name=""/>
        <p:cNvGrpSpPr/>
        <p:nvPr/>
      </p:nvGrpSpPr>
      <p:grpSpPr>
        <a:xfrm>
          <a:off x="0" y="0"/>
          <a:ext cx="0" cy="0"/>
          <a:chOff x="0" y="0"/>
          <a:chExt cx="0" cy="0"/>
        </a:xfrm>
      </p:grpSpPr>
      <p:pic>
        <p:nvPicPr>
          <p:cNvPr id="348"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49"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350" name="Body Level One…"/>
          <p:cNvSpPr txBox="1">
            <a:spLocks noGrp="1"/>
          </p:cNvSpPr>
          <p:nvPr>
            <p:ph type="body" idx="1" hasCustomPrompt="1"/>
          </p:nvPr>
        </p:nvSpPr>
        <p:spPr>
          <a:xfrm>
            <a:off x="628650" y="1412775"/>
            <a:ext cx="7886700" cy="3744416"/>
          </a:xfrm>
          <a:prstGeom prst="rect">
            <a:avLst/>
          </a:prstGeom>
        </p:spPr>
        <p:txBody>
          <a:bodyPr>
            <a:normAutofit/>
          </a:bodyPr>
          <a:lstStyle>
            <a:lvl1pPr marL="450850" indent="-450850">
              <a:lnSpc>
                <a:spcPct val="100000"/>
              </a:lnSpc>
              <a:spcBef>
                <a:spcPts val="600"/>
              </a:spcBef>
              <a:buSzPct val="80000"/>
              <a:buFontTx/>
              <a:buBlip>
                <a:blip r:embed="rId3"/>
              </a:buBlip>
              <a:defRPr b="1">
                <a:solidFill>
                  <a:srgbClr val="2D2015"/>
                </a:solidFill>
                <a:latin typeface="Open Sans"/>
                <a:ea typeface="Open Sans"/>
                <a:cs typeface="Open Sans"/>
                <a:sym typeface="Open Sans"/>
              </a:defRPr>
            </a:lvl1pPr>
            <a:lvl2pPr marL="0" indent="992187">
              <a:lnSpc>
                <a:spcPct val="100000"/>
              </a:lnSpc>
              <a:spcBef>
                <a:spcPts val="600"/>
              </a:spcBef>
              <a:buSzTx/>
              <a:buFontTx/>
              <a:buNone/>
              <a:defRPr b="1">
                <a:solidFill>
                  <a:srgbClr val="2D2015"/>
                </a:solidFill>
                <a:latin typeface="Open Sans"/>
                <a:ea typeface="Open Sans"/>
                <a:cs typeface="Open Sans"/>
                <a:sym typeface="Open Sans"/>
              </a:defRPr>
            </a:lvl2pPr>
            <a:lvl3pPr marL="0" indent="1457325">
              <a:lnSpc>
                <a:spcPct val="100000"/>
              </a:lnSpc>
              <a:spcBef>
                <a:spcPts val="600"/>
              </a:spcBef>
              <a:buSzTx/>
              <a:buFontTx/>
              <a:buNone/>
              <a:defRPr b="1">
                <a:solidFill>
                  <a:srgbClr val="2D2015"/>
                </a:solidFill>
                <a:latin typeface="Open Sans"/>
                <a:ea typeface="Open Sans"/>
                <a:cs typeface="Open Sans"/>
                <a:sym typeface="Open Sans"/>
              </a:defRPr>
            </a:lvl3pPr>
            <a:lvl4pPr marL="0" indent="1865313">
              <a:lnSpc>
                <a:spcPct val="100000"/>
              </a:lnSpc>
              <a:spcBef>
                <a:spcPts val="600"/>
              </a:spcBef>
              <a:buSzTx/>
              <a:buFontTx/>
              <a:buNone/>
              <a:defRPr b="1">
                <a:solidFill>
                  <a:srgbClr val="2D2015"/>
                </a:solidFill>
                <a:latin typeface="Open Sans"/>
                <a:ea typeface="Open Sans"/>
                <a:cs typeface="Open Sans"/>
                <a:sym typeface="Open Sans"/>
              </a:defRPr>
            </a:lvl4pPr>
            <a:lvl5pPr marL="0" indent="2273300">
              <a:lnSpc>
                <a:spcPct val="100000"/>
              </a:lnSpc>
              <a:spcBef>
                <a:spcPts val="600"/>
              </a:spcBef>
              <a:buSzTx/>
              <a:buFontTx/>
              <a:buNone/>
              <a:defRPr b="1">
                <a:solidFill>
                  <a:srgbClr val="2D2015"/>
                </a:solidFill>
                <a:latin typeface="Open Sans"/>
                <a:ea typeface="Open Sans"/>
                <a:cs typeface="Open Sans"/>
                <a:sym typeface="Open Sans"/>
              </a:defRPr>
            </a:lvl5pPr>
          </a:lstStyle>
          <a:p>
            <a:r>
              <a:t>Bullet point one</a:t>
            </a:r>
          </a:p>
          <a:p>
            <a:pPr lvl="1"/>
            <a:endParaRPr/>
          </a:p>
          <a:p>
            <a:pPr lvl="2"/>
            <a:endParaRPr/>
          </a:p>
          <a:p>
            <a:pPr lvl="3"/>
            <a:endParaRPr/>
          </a:p>
          <a:p>
            <a:pPr lvl="4"/>
            <a:endParaRPr/>
          </a:p>
        </p:txBody>
      </p:sp>
      <p:sp>
        <p:nvSpPr>
          <p:cNvPr id="351" name="Title Text"/>
          <p:cNvSpPr txBox="1">
            <a:spLocks noGrp="1"/>
          </p:cNvSpPr>
          <p:nvPr>
            <p:ph type="title"/>
          </p:nvPr>
        </p:nvSpPr>
        <p:spPr>
          <a:xfrm>
            <a:off x="628650" y="365125"/>
            <a:ext cx="7886700" cy="759619"/>
          </a:xfrm>
          <a:prstGeom prst="rect">
            <a:avLst/>
          </a:prstGeom>
        </p:spPr>
        <p:txBody>
          <a:bodyPr anchor="t"/>
          <a:lstStyle>
            <a:lvl1pPr algn="l">
              <a:lnSpc>
                <a:spcPct val="100000"/>
              </a:lnSpc>
              <a:defRPr sz="5400"/>
            </a:lvl1pPr>
          </a:lstStyle>
          <a:p>
            <a:r>
              <a:t>Title Text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Image Slide 1">
    <p:spTree>
      <p:nvGrpSpPr>
        <p:cNvPr id="1" name=""/>
        <p:cNvGrpSpPr/>
        <p:nvPr/>
      </p:nvGrpSpPr>
      <p:grpSpPr>
        <a:xfrm>
          <a:off x="0" y="0"/>
          <a:ext cx="0" cy="0"/>
          <a:chOff x="0" y="0"/>
          <a:chExt cx="0" cy="0"/>
        </a:xfrm>
      </p:grpSpPr>
      <p:pic>
        <p:nvPicPr>
          <p:cNvPr id="358"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59"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360"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361"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362" name="Photo with quote"/>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Photo with quote</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Image Slide 2">
    <p:spTree>
      <p:nvGrpSpPr>
        <p:cNvPr id="1" name=""/>
        <p:cNvGrpSpPr/>
        <p:nvPr/>
      </p:nvGrpSpPr>
      <p:grpSpPr>
        <a:xfrm>
          <a:off x="0" y="0"/>
          <a:ext cx="0" cy="0"/>
          <a:chOff x="0" y="0"/>
          <a:chExt cx="0" cy="0"/>
        </a:xfrm>
      </p:grpSpPr>
      <p:pic>
        <p:nvPicPr>
          <p:cNvPr id="369"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70"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Caption text can go here. Just a short one of about 15 words or so. </a:t>
            </a:r>
          </a:p>
          <a:p>
            <a:pPr lvl="1"/>
            <a:endParaRPr/>
          </a:p>
          <a:p>
            <a:pPr lvl="2"/>
            <a:endParaRPr/>
          </a:p>
          <a:p>
            <a:pPr lvl="3"/>
            <a:endParaRPr/>
          </a:p>
          <a:p>
            <a:pPr lvl="4"/>
            <a:endParaRPr/>
          </a:p>
        </p:txBody>
      </p:sp>
      <p:sp>
        <p:nvSpPr>
          <p:cNvPr id="371"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372"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373" name="One photo"/>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One photo</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Image Slide 3">
    <p:spTree>
      <p:nvGrpSpPr>
        <p:cNvPr id="1" name=""/>
        <p:cNvGrpSpPr/>
        <p:nvPr/>
      </p:nvGrpSpPr>
      <p:grpSpPr>
        <a:xfrm>
          <a:off x="0" y="0"/>
          <a:ext cx="0" cy="0"/>
          <a:chOff x="0" y="0"/>
          <a:chExt cx="0" cy="0"/>
        </a:xfrm>
      </p:grpSpPr>
      <p:pic>
        <p:nvPicPr>
          <p:cNvPr id="380"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81" name="Body Level One…"/>
          <p:cNvSpPr txBox="1">
            <a:spLocks noGrp="1"/>
          </p:cNvSpPr>
          <p:nvPr>
            <p:ph type="body" sz="quarter" idx="1" hasCustomPrompt="1"/>
          </p:nvPr>
        </p:nvSpPr>
        <p:spPr>
          <a:xfrm>
            <a:off x="6410250" y="3874242"/>
            <a:ext cx="2303909" cy="1206501"/>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Caption text can go here. Just a short one of about 15 words or so. </a:t>
            </a:r>
          </a:p>
          <a:p>
            <a:pPr lvl="1"/>
            <a:endParaRPr/>
          </a:p>
          <a:p>
            <a:pPr lvl="2"/>
            <a:endParaRPr/>
          </a:p>
          <a:p>
            <a:pPr lvl="3"/>
            <a:endParaRPr/>
          </a:p>
          <a:p>
            <a:pPr lvl="4"/>
            <a:endParaRPr/>
          </a:p>
        </p:txBody>
      </p:sp>
      <p:sp>
        <p:nvSpPr>
          <p:cNvPr id="382" name="Picture Placeholder 3"/>
          <p:cNvSpPr>
            <a:spLocks noGrp="1"/>
          </p:cNvSpPr>
          <p:nvPr>
            <p:ph type="pic" sz="quarter" idx="21"/>
          </p:nvPr>
        </p:nvSpPr>
        <p:spPr>
          <a:xfrm>
            <a:off x="755576" y="1300754"/>
            <a:ext cx="2543176" cy="3795713"/>
          </a:xfrm>
          <a:prstGeom prst="rect">
            <a:avLst/>
          </a:prstGeom>
        </p:spPr>
        <p:txBody>
          <a:bodyPr lIns="91439" rIns="91439"/>
          <a:lstStyle/>
          <a:p>
            <a:endParaRPr/>
          </a:p>
        </p:txBody>
      </p:sp>
      <p:sp>
        <p:nvSpPr>
          <p:cNvPr id="383" name="Picture Placeholder 6"/>
          <p:cNvSpPr>
            <a:spLocks noGrp="1"/>
          </p:cNvSpPr>
          <p:nvPr>
            <p:ph type="pic" sz="quarter" idx="22"/>
          </p:nvPr>
        </p:nvSpPr>
        <p:spPr>
          <a:xfrm>
            <a:off x="3600375" y="1300754"/>
            <a:ext cx="2508251" cy="3811588"/>
          </a:xfrm>
          <a:prstGeom prst="rect">
            <a:avLst/>
          </a:prstGeom>
        </p:spPr>
        <p:txBody>
          <a:bodyPr lIns="91439" rIns="91439"/>
          <a:lstStyle/>
          <a:p>
            <a:endParaRPr/>
          </a:p>
        </p:txBody>
      </p:sp>
      <p:sp>
        <p:nvSpPr>
          <p:cNvPr id="384"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385" name="Two photos"/>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Two photos</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Video Slide">
    <p:spTree>
      <p:nvGrpSpPr>
        <p:cNvPr id="1" name=""/>
        <p:cNvGrpSpPr/>
        <p:nvPr/>
      </p:nvGrpSpPr>
      <p:grpSpPr>
        <a:xfrm>
          <a:off x="0" y="0"/>
          <a:ext cx="0" cy="0"/>
          <a:chOff x="0" y="0"/>
          <a:chExt cx="0" cy="0"/>
        </a:xfrm>
      </p:grpSpPr>
      <p:pic>
        <p:nvPicPr>
          <p:cNvPr id="39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393" name="Video"/>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Video </a:t>
            </a:r>
          </a:p>
        </p:txBody>
      </p:sp>
      <p:sp>
        <p:nvSpPr>
          <p:cNvPr id="394" name="Media Placeholder 4"/>
          <p:cNvSpPr>
            <a:spLocks noGrp="1"/>
          </p:cNvSpPr>
          <p:nvPr>
            <p:ph type="media" idx="21"/>
          </p:nvPr>
        </p:nvSpPr>
        <p:spPr>
          <a:xfrm>
            <a:off x="628650" y="1341437"/>
            <a:ext cx="7886700" cy="3959226"/>
          </a:xfrm>
          <a:prstGeom prst="rect">
            <a:avLst/>
          </a:prstGeom>
        </p:spPr>
        <p:txBody>
          <a:bodyPr lIns="91439" rIns="91439"/>
          <a:lstStyle/>
          <a:p>
            <a:endParaRPr/>
          </a:p>
        </p:txBody>
      </p:sp>
      <p:sp>
        <p:nvSpPr>
          <p:cNvPr id="395"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pic>
        <p:nvPicPr>
          <p:cNvPr id="40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403"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404"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405"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406" name="Photo with quote"/>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Photo with quote</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CA Template - Full page image 1">
    <p:spTree>
      <p:nvGrpSpPr>
        <p:cNvPr id="1" name=""/>
        <p:cNvGrpSpPr/>
        <p:nvPr/>
      </p:nvGrpSpPr>
      <p:grpSpPr>
        <a:xfrm>
          <a:off x="0" y="0"/>
          <a:ext cx="0" cy="0"/>
          <a:chOff x="0" y="0"/>
          <a:chExt cx="0" cy="0"/>
        </a:xfrm>
      </p:grpSpPr>
      <p:sp>
        <p:nvSpPr>
          <p:cNvPr id="413" name="Picture Placeholder 2"/>
          <p:cNvSpPr>
            <a:spLocks noGrp="1"/>
          </p:cNvSpPr>
          <p:nvPr>
            <p:ph type="pic" idx="21"/>
          </p:nvPr>
        </p:nvSpPr>
        <p:spPr>
          <a:xfrm>
            <a:off x="0" y="0"/>
            <a:ext cx="9144000" cy="6858000"/>
          </a:xfrm>
          <a:prstGeom prst="rect">
            <a:avLst/>
          </a:prstGeom>
        </p:spPr>
        <p:txBody>
          <a:bodyPr lIns="91439" rIns="91439"/>
          <a:lstStyle/>
          <a:p>
            <a:endParaRPr/>
          </a:p>
        </p:txBody>
      </p:sp>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pic>
        <p:nvPicPr>
          <p:cNvPr id="43" name="Picture 3" descr="Picture 3"/>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44" name="Short title goes here"/>
          <p:cNvSpPr txBox="1">
            <a:spLocks noGrp="1"/>
          </p:cNvSpPr>
          <p:nvPr>
            <p:ph type="title" hasCustomPrompt="1"/>
          </p:nvPr>
        </p:nvSpPr>
        <p:spPr>
          <a:prstGeom prst="rect">
            <a:avLst/>
          </a:prstGeom>
        </p:spPr>
        <p:txBody>
          <a:bodyPr/>
          <a:lstStyle/>
          <a:p>
            <a:r>
              <a:t>Short title goes here</a:t>
            </a:r>
          </a:p>
        </p:txBody>
      </p:sp>
      <p:sp>
        <p:nvSpPr>
          <p:cNvPr id="45" name="Body Level One…"/>
          <p:cNvSpPr txBox="1">
            <a:spLocks noGrp="1"/>
          </p:cNvSpPr>
          <p:nvPr>
            <p:ph type="body" sz="half" idx="1" hasCustomPrompt="1"/>
          </p:nvPr>
        </p:nvSpPr>
        <p:spPr>
          <a:xfrm>
            <a:off x="1583667" y="2276872"/>
            <a:ext cx="5976665" cy="2736254"/>
          </a:xfrm>
          <a:prstGeom prst="rect">
            <a:avLst/>
          </a:prstGeom>
        </p:spPr>
        <p:txBody>
          <a:bodyPr>
            <a:normAutofit/>
          </a:bodyPr>
          <a:lstStyle/>
          <a:p>
            <a:r>
              <a:t>Speaker name and job title</a:t>
            </a:r>
          </a:p>
          <a:p>
            <a:pPr lvl="1"/>
            <a:endParaRPr/>
          </a:p>
          <a:p>
            <a:pPr lvl="2"/>
            <a:endParaRPr/>
          </a:p>
          <a:p>
            <a:pPr lvl="3"/>
            <a:endParaRPr/>
          </a:p>
          <a:p>
            <a:pPr lvl="4"/>
            <a:endParaRP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CA Template - Full page image 2">
    <p:spTree>
      <p:nvGrpSpPr>
        <p:cNvPr id="1" name=""/>
        <p:cNvGrpSpPr/>
        <p:nvPr/>
      </p:nvGrpSpPr>
      <p:grpSpPr>
        <a:xfrm>
          <a:off x="0" y="0"/>
          <a:ext cx="0" cy="0"/>
          <a:chOff x="0" y="0"/>
          <a:chExt cx="0" cy="0"/>
        </a:xfrm>
      </p:grpSpPr>
      <p:sp>
        <p:nvSpPr>
          <p:cNvPr id="421" name="Picture Placeholder 2"/>
          <p:cNvSpPr>
            <a:spLocks noGrp="1"/>
          </p:cNvSpPr>
          <p:nvPr>
            <p:ph type="pic" idx="21"/>
          </p:nvPr>
        </p:nvSpPr>
        <p:spPr>
          <a:xfrm>
            <a:off x="0" y="0"/>
            <a:ext cx="9144000" cy="6858000"/>
          </a:xfrm>
          <a:prstGeom prst="rect">
            <a:avLst/>
          </a:prstGeom>
        </p:spPr>
        <p:txBody>
          <a:bodyPr lIns="91439" rIns="91439"/>
          <a:lstStyle/>
          <a:p>
            <a:endParaRPr/>
          </a:p>
        </p:txBody>
      </p:sp>
      <p:sp>
        <p:nvSpPr>
          <p:cNvPr id="422" name="Body Level One…"/>
          <p:cNvSpPr txBox="1">
            <a:spLocks noGrp="1"/>
          </p:cNvSpPr>
          <p:nvPr>
            <p:ph type="body" sz="quarter" idx="1" hasCustomPrompt="1"/>
          </p:nvPr>
        </p:nvSpPr>
        <p:spPr>
          <a:xfrm>
            <a:off x="467543" y="692695"/>
            <a:ext cx="4248400" cy="2089151"/>
          </a:xfrm>
          <a:prstGeom prst="rect">
            <a:avLst/>
          </a:prstGeom>
        </p:spPr>
        <p:txBody>
          <a:bodyPr>
            <a:normAutofit/>
          </a:bodyPr>
          <a:lstStyle>
            <a:lvl1pPr marL="0" indent="0">
              <a:buSzTx/>
              <a:buFontTx/>
              <a:buNone/>
              <a:defRPr sz="4800" b="1">
                <a:solidFill>
                  <a:srgbClr val="FF0000"/>
                </a:solidFill>
                <a:latin typeface="Mokoko XBold"/>
                <a:ea typeface="Mokoko XBold"/>
                <a:cs typeface="Mokoko XBold"/>
                <a:sym typeface="Mokoko XBold"/>
              </a:defRPr>
            </a:lvl1pPr>
            <a:lvl2pPr marL="914400" indent="-457200">
              <a:buFontTx/>
              <a:defRPr sz="4800" b="1">
                <a:solidFill>
                  <a:srgbClr val="FF0000"/>
                </a:solidFill>
                <a:latin typeface="Mokoko XBold"/>
                <a:ea typeface="Mokoko XBold"/>
                <a:cs typeface="Mokoko XBold"/>
                <a:sym typeface="Mokoko XBold"/>
              </a:defRPr>
            </a:lvl2pPr>
            <a:lvl3pPr marL="1463039" indent="-548639">
              <a:buFontTx/>
              <a:defRPr sz="4800" b="1">
                <a:solidFill>
                  <a:srgbClr val="FF0000"/>
                </a:solidFill>
                <a:latin typeface="Mokoko XBold"/>
                <a:ea typeface="Mokoko XBold"/>
                <a:cs typeface="Mokoko XBold"/>
                <a:sym typeface="Mokoko XBold"/>
              </a:defRPr>
            </a:lvl3pPr>
            <a:lvl4pPr marL="1981200" indent="-609600">
              <a:buFontTx/>
              <a:defRPr sz="4800" b="1">
                <a:solidFill>
                  <a:srgbClr val="FF0000"/>
                </a:solidFill>
                <a:latin typeface="Mokoko XBold"/>
                <a:ea typeface="Mokoko XBold"/>
                <a:cs typeface="Mokoko XBold"/>
                <a:sym typeface="Mokoko XBold"/>
              </a:defRPr>
            </a:lvl4pPr>
            <a:lvl5pPr marL="2438400" indent="-609600">
              <a:buFontTx/>
              <a:defRPr sz="4800" b="1">
                <a:solidFill>
                  <a:srgbClr val="FF0000"/>
                </a:solidFill>
                <a:latin typeface="Mokoko XBold"/>
                <a:ea typeface="Mokoko XBold"/>
                <a:cs typeface="Mokoko XBold"/>
                <a:sym typeface="Mokoko XBold"/>
              </a:defRPr>
            </a:lvl5pPr>
          </a:lstStyle>
          <a:p>
            <a:r>
              <a:t>‘Short quote over photo’</a:t>
            </a:r>
          </a:p>
          <a:p>
            <a:pPr lvl="1"/>
            <a:endParaRPr/>
          </a:p>
          <a:p>
            <a:pPr lvl="2"/>
            <a:endParaRPr/>
          </a:p>
          <a:p>
            <a:pPr lvl="3"/>
            <a:endParaRPr/>
          </a:p>
          <a:p>
            <a:pPr lvl="4"/>
            <a:endParaRPr/>
          </a:p>
        </p:txBody>
      </p:sp>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sp>
        <p:nvSpPr>
          <p:cNvPr id="430" name="Short title goes here"/>
          <p:cNvSpPr txBox="1">
            <a:spLocks noGrp="1"/>
          </p:cNvSpPr>
          <p:nvPr>
            <p:ph type="title" hasCustomPrompt="1"/>
          </p:nvPr>
        </p:nvSpPr>
        <p:spPr>
          <a:prstGeom prst="rect">
            <a:avLst/>
          </a:prstGeom>
        </p:spPr>
        <p:txBody>
          <a:bodyPr/>
          <a:lstStyle>
            <a:lvl1pPr algn="l">
              <a:defRPr>
                <a:solidFill>
                  <a:srgbClr val="000000"/>
                </a:solidFill>
              </a:defRPr>
            </a:lvl1pPr>
          </a:lstStyle>
          <a:p>
            <a:r>
              <a:t>Short title goes here</a:t>
            </a:r>
          </a:p>
        </p:txBody>
      </p:sp>
      <p:sp>
        <p:nvSpPr>
          <p:cNvPr id="431"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buSzTx/>
              <a:buFontTx/>
              <a:buNone/>
              <a:defRPr sz="4800" b="1">
                <a:latin typeface="Mokoko Trial Extra Bold"/>
                <a:ea typeface="Mokoko Trial Extra Bold"/>
                <a:cs typeface="Mokoko Trial Extra Bold"/>
                <a:sym typeface="Mokoko Trial Extra Bold"/>
              </a:defRPr>
            </a:lvl1pPr>
            <a:lvl2pPr marL="914400" indent="-457200">
              <a:buFontTx/>
              <a:defRPr sz="4800" b="1">
                <a:latin typeface="Mokoko Trial Extra Bold"/>
                <a:ea typeface="Mokoko Trial Extra Bold"/>
                <a:cs typeface="Mokoko Trial Extra Bold"/>
                <a:sym typeface="Mokoko Trial Extra Bold"/>
              </a:defRPr>
            </a:lvl2pPr>
            <a:lvl3pPr marL="1463039" indent="-548639">
              <a:buFontTx/>
              <a:defRPr sz="4800" b="1">
                <a:latin typeface="Mokoko Trial Extra Bold"/>
                <a:ea typeface="Mokoko Trial Extra Bold"/>
                <a:cs typeface="Mokoko Trial Extra Bold"/>
                <a:sym typeface="Mokoko Trial Extra Bold"/>
              </a:defRPr>
            </a:lvl3pPr>
            <a:lvl4pPr marL="1981200" indent="-609600">
              <a:buFontTx/>
              <a:defRPr sz="4800" b="1">
                <a:latin typeface="Mokoko Trial Extra Bold"/>
                <a:ea typeface="Mokoko Trial Extra Bold"/>
                <a:cs typeface="Mokoko Trial Extra Bold"/>
                <a:sym typeface="Mokoko Trial Extra Bold"/>
              </a:defRPr>
            </a:lvl4pPr>
            <a:lvl5pPr marL="2438400" indent="-609600">
              <a:buFontTx/>
              <a:defRPr sz="4800" b="1">
                <a:latin typeface="Mokoko Trial Extra Bold"/>
                <a:ea typeface="Mokoko Trial Extra Bold"/>
                <a:cs typeface="Mokoko Trial Extra Bold"/>
                <a:sym typeface="Mokoko Trial Extra Bold"/>
              </a:defRPr>
            </a:lvl5pPr>
          </a:lstStyle>
          <a:p>
            <a:r>
              <a:t>Speaker name and job title</a:t>
            </a:r>
          </a:p>
          <a:p>
            <a:pPr lvl="1"/>
            <a:endParaRPr/>
          </a:p>
          <a:p>
            <a:pPr lvl="2"/>
            <a:endParaRPr/>
          </a:p>
          <a:p>
            <a:pPr lvl="3"/>
            <a:endParaRPr/>
          </a:p>
          <a:p>
            <a:pPr lvl="4"/>
            <a:endParaRPr/>
          </a:p>
        </p:txBody>
      </p:sp>
      <p:sp>
        <p:nvSpPr>
          <p:cNvPr id="4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ext slide - Bullet slide 1">
    <p:spTree>
      <p:nvGrpSpPr>
        <p:cNvPr id="1" name=""/>
        <p:cNvGrpSpPr/>
        <p:nvPr/>
      </p:nvGrpSpPr>
      <p:grpSpPr>
        <a:xfrm>
          <a:off x="0" y="0"/>
          <a:ext cx="0" cy="0"/>
          <a:chOff x="0" y="0"/>
          <a:chExt cx="0" cy="0"/>
        </a:xfrm>
      </p:grpSpPr>
      <p:sp>
        <p:nvSpPr>
          <p:cNvPr id="439" name="Body Level One…"/>
          <p:cNvSpPr txBox="1">
            <a:spLocks noGrp="1"/>
          </p:cNvSpPr>
          <p:nvPr>
            <p:ph type="body" idx="1" hasCustomPrompt="1"/>
          </p:nvPr>
        </p:nvSpPr>
        <p:spPr>
          <a:xfrm>
            <a:off x="628650" y="1412775"/>
            <a:ext cx="7886700" cy="3744416"/>
          </a:xfrm>
          <a:prstGeom prst="rect">
            <a:avLst/>
          </a:prstGeom>
        </p:spPr>
        <p:txBody>
          <a:bodyPr>
            <a:normAutofit/>
          </a:bodyPr>
          <a:lstStyle>
            <a:lvl1pPr marL="450850" indent="-450850">
              <a:buSzPct val="80000"/>
              <a:buFontTx/>
              <a:buBlip>
                <a:blip r:embed="rId2"/>
              </a:buBlip>
              <a:defRPr b="1">
                <a:solidFill>
                  <a:srgbClr val="FF0000"/>
                </a:solidFill>
                <a:latin typeface="Mokoko Trial Extra Bold"/>
                <a:ea typeface="Mokoko Trial Extra Bold"/>
                <a:cs typeface="Mokoko Trial Extra Bold"/>
                <a:sym typeface="Mokoko Trial Extra Bold"/>
              </a:defRPr>
            </a:lvl1pPr>
            <a:lvl2pPr>
              <a:buFontTx/>
              <a:defRPr b="1">
                <a:solidFill>
                  <a:srgbClr val="FF0000"/>
                </a:solidFill>
                <a:latin typeface="Mokoko Trial Extra Bold"/>
                <a:ea typeface="Mokoko Trial Extra Bold"/>
                <a:cs typeface="Mokoko Trial Extra Bold"/>
                <a:sym typeface="Mokoko Trial Extra Bold"/>
              </a:defRPr>
            </a:lvl2pPr>
            <a:lvl3pPr>
              <a:buFontTx/>
              <a:defRPr b="1">
                <a:solidFill>
                  <a:srgbClr val="FF0000"/>
                </a:solidFill>
                <a:latin typeface="Mokoko Trial Extra Bold"/>
                <a:ea typeface="Mokoko Trial Extra Bold"/>
                <a:cs typeface="Mokoko Trial Extra Bold"/>
                <a:sym typeface="Mokoko Trial Extra Bold"/>
              </a:defRPr>
            </a:lvl3pPr>
            <a:lvl4pPr>
              <a:buFontTx/>
              <a:defRPr b="1">
                <a:solidFill>
                  <a:srgbClr val="FF0000"/>
                </a:solidFill>
                <a:latin typeface="Mokoko Trial Extra Bold"/>
                <a:ea typeface="Mokoko Trial Extra Bold"/>
                <a:cs typeface="Mokoko Trial Extra Bold"/>
                <a:sym typeface="Mokoko Trial Extra Bold"/>
              </a:defRPr>
            </a:lvl4pPr>
            <a:lvl5pPr>
              <a:buFontTx/>
              <a:defRPr b="1">
                <a:solidFill>
                  <a:srgbClr val="FF0000"/>
                </a:solidFill>
                <a:latin typeface="Mokoko Trial Extra Bold"/>
                <a:ea typeface="Mokoko Trial Extra Bold"/>
                <a:cs typeface="Mokoko Trial Extra Bold"/>
                <a:sym typeface="Mokoko Trial Extra Bold"/>
              </a:defRPr>
            </a:lvl5pPr>
          </a:lstStyle>
          <a:p>
            <a:r>
              <a:t>Bullet point one</a:t>
            </a:r>
          </a:p>
          <a:p>
            <a:pPr lvl="1"/>
            <a:endParaRPr/>
          </a:p>
          <a:p>
            <a:pPr lvl="2"/>
            <a:endParaRPr/>
          </a:p>
          <a:p>
            <a:pPr lvl="3"/>
            <a:endParaRPr/>
          </a:p>
          <a:p>
            <a:pPr lvl="4"/>
            <a:endParaRPr/>
          </a:p>
        </p:txBody>
      </p:sp>
      <p:sp>
        <p:nvSpPr>
          <p:cNvPr id="440" name="Title Text"/>
          <p:cNvSpPr txBox="1">
            <a:spLocks noGrp="1"/>
          </p:cNvSpPr>
          <p:nvPr>
            <p:ph type="title"/>
          </p:nvPr>
        </p:nvSpPr>
        <p:spPr>
          <a:xfrm>
            <a:off x="628650" y="365125"/>
            <a:ext cx="7886700" cy="759619"/>
          </a:xfrm>
          <a:prstGeom prst="rect">
            <a:avLst/>
          </a:prstGeom>
        </p:spPr>
        <p:txBody>
          <a:bodyPr anchor="t"/>
          <a:lstStyle>
            <a:lvl1pPr algn="l">
              <a:defRPr>
                <a:solidFill>
                  <a:srgbClr val="000000"/>
                </a:solidFill>
              </a:defRPr>
            </a:lvl1pPr>
          </a:lstStyle>
          <a:p>
            <a:r>
              <a:t>Title Text</a:t>
            </a:r>
          </a:p>
        </p:txBody>
      </p:sp>
      <p:sp>
        <p:nvSpPr>
          <p:cNvPr id="441"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sp>
        <p:nvSpPr>
          <p:cNvPr id="448"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buSzTx/>
              <a:buFontTx/>
              <a:buNone/>
              <a:defRPr sz="4800" b="1">
                <a:solidFill>
                  <a:srgbClr val="FF0000"/>
                </a:solidFill>
                <a:latin typeface="Mokoko Trial Extra Bold"/>
                <a:ea typeface="Mokoko Trial Extra Bold"/>
                <a:cs typeface="Mokoko Trial Extra Bold"/>
                <a:sym typeface="Mokoko Trial Extra Bold"/>
              </a:defRPr>
            </a:lvl1pPr>
            <a:lvl2pPr marL="914400" indent="-457200">
              <a:buFontTx/>
              <a:defRPr sz="4800" b="1">
                <a:solidFill>
                  <a:srgbClr val="FF0000"/>
                </a:solidFill>
                <a:latin typeface="Mokoko Trial Extra Bold"/>
                <a:ea typeface="Mokoko Trial Extra Bold"/>
                <a:cs typeface="Mokoko Trial Extra Bold"/>
                <a:sym typeface="Mokoko Trial Extra Bold"/>
              </a:defRPr>
            </a:lvl2pPr>
            <a:lvl3pPr marL="1463039" indent="-548639">
              <a:buFontTx/>
              <a:defRPr sz="4800" b="1">
                <a:solidFill>
                  <a:srgbClr val="FF0000"/>
                </a:solidFill>
                <a:latin typeface="Mokoko Trial Extra Bold"/>
                <a:ea typeface="Mokoko Trial Extra Bold"/>
                <a:cs typeface="Mokoko Trial Extra Bold"/>
                <a:sym typeface="Mokoko Trial Extra Bold"/>
              </a:defRPr>
            </a:lvl3pPr>
            <a:lvl4pPr marL="1981200" indent="-609600">
              <a:buFontTx/>
              <a:defRPr sz="4800" b="1">
                <a:solidFill>
                  <a:srgbClr val="FF0000"/>
                </a:solidFill>
                <a:latin typeface="Mokoko Trial Extra Bold"/>
                <a:ea typeface="Mokoko Trial Extra Bold"/>
                <a:cs typeface="Mokoko Trial Extra Bold"/>
                <a:sym typeface="Mokoko Trial Extra Bold"/>
              </a:defRPr>
            </a:lvl4pPr>
            <a:lvl5pPr marL="2438400" indent="-609600">
              <a:buFontTx/>
              <a:defRPr sz="4800" b="1">
                <a:solidFill>
                  <a:srgbClr val="FF0000"/>
                </a:solidFill>
                <a:latin typeface="Mokoko Trial Extra Bold"/>
                <a:ea typeface="Mokoko Trial Extra Bold"/>
                <a:cs typeface="Mokoko Trial Extra Bold"/>
                <a:sym typeface="Mokoko Trial Extra Bold"/>
              </a:defRPr>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449"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450" name="Photo with quote"/>
          <p:cNvSpPr txBox="1">
            <a:spLocks noGrp="1"/>
          </p:cNvSpPr>
          <p:nvPr>
            <p:ph type="title" hasCustomPrompt="1"/>
          </p:nvPr>
        </p:nvSpPr>
        <p:spPr>
          <a:xfrm>
            <a:off x="628650" y="365125"/>
            <a:ext cx="7886700" cy="759619"/>
          </a:xfrm>
          <a:prstGeom prst="rect">
            <a:avLst/>
          </a:prstGeom>
        </p:spPr>
        <p:txBody>
          <a:bodyPr anchor="t"/>
          <a:lstStyle>
            <a:lvl1pPr algn="l">
              <a:defRPr b="0">
                <a:solidFill>
                  <a:srgbClr val="000000"/>
                </a:solidFill>
                <a:latin typeface="Calibri Light"/>
                <a:ea typeface="Calibri Light"/>
                <a:cs typeface="Calibri Light"/>
                <a:sym typeface="Calibri Light"/>
              </a:defRPr>
            </a:lvl1pPr>
          </a:lstStyle>
          <a:p>
            <a:r>
              <a:t>Photo with quote</a:t>
            </a:r>
          </a:p>
        </p:txBody>
      </p:sp>
      <p:sp>
        <p:nvSpPr>
          <p:cNvPr id="451"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sp>
        <p:nvSpPr>
          <p:cNvPr id="458"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0" indent="0">
              <a:buSzTx/>
              <a:buFontTx/>
              <a:buNone/>
              <a:defRPr sz="4800" b="1">
                <a:solidFill>
                  <a:srgbClr val="FF0000"/>
                </a:solidFill>
                <a:latin typeface="Mokoko Trial Extra Bold"/>
                <a:ea typeface="Mokoko Trial Extra Bold"/>
                <a:cs typeface="Mokoko Trial Extra Bold"/>
                <a:sym typeface="Mokoko Trial Extra Bold"/>
              </a:defRPr>
            </a:lvl1pPr>
            <a:lvl2pPr marL="914400" indent="-457200">
              <a:buFontTx/>
              <a:defRPr sz="4800" b="1">
                <a:solidFill>
                  <a:srgbClr val="FF0000"/>
                </a:solidFill>
                <a:latin typeface="Mokoko Trial Extra Bold"/>
                <a:ea typeface="Mokoko Trial Extra Bold"/>
                <a:cs typeface="Mokoko Trial Extra Bold"/>
                <a:sym typeface="Mokoko Trial Extra Bold"/>
              </a:defRPr>
            </a:lvl2pPr>
            <a:lvl3pPr marL="1463039" indent="-548639">
              <a:buFontTx/>
              <a:defRPr sz="4800" b="1">
                <a:solidFill>
                  <a:srgbClr val="FF0000"/>
                </a:solidFill>
                <a:latin typeface="Mokoko Trial Extra Bold"/>
                <a:ea typeface="Mokoko Trial Extra Bold"/>
                <a:cs typeface="Mokoko Trial Extra Bold"/>
                <a:sym typeface="Mokoko Trial Extra Bold"/>
              </a:defRPr>
            </a:lvl3pPr>
            <a:lvl4pPr marL="1981200" indent="-609600">
              <a:buFontTx/>
              <a:defRPr sz="4800" b="1">
                <a:solidFill>
                  <a:srgbClr val="FF0000"/>
                </a:solidFill>
                <a:latin typeface="Mokoko Trial Extra Bold"/>
                <a:ea typeface="Mokoko Trial Extra Bold"/>
                <a:cs typeface="Mokoko Trial Extra Bold"/>
                <a:sym typeface="Mokoko Trial Extra Bold"/>
              </a:defRPr>
            </a:lvl4pPr>
            <a:lvl5pPr marL="2438400" indent="-609600">
              <a:buFontTx/>
              <a:defRPr sz="4800" b="1">
                <a:solidFill>
                  <a:srgbClr val="FF0000"/>
                </a:solidFill>
                <a:latin typeface="Mokoko Trial Extra Bold"/>
                <a:ea typeface="Mokoko Trial Extra Bold"/>
                <a:cs typeface="Mokoko Trial Extra Bold"/>
                <a:sym typeface="Mokoko Trial Extra Bold"/>
              </a:defRPr>
            </a:lvl5pPr>
          </a:lstStyle>
          <a:p>
            <a:r>
              <a:t>Caption text can go here. Just a short one of about 15 words or so. </a:t>
            </a:r>
          </a:p>
          <a:p>
            <a:pPr lvl="1"/>
            <a:endParaRPr/>
          </a:p>
          <a:p>
            <a:pPr lvl="2"/>
            <a:endParaRPr/>
          </a:p>
          <a:p>
            <a:pPr lvl="3"/>
            <a:endParaRPr/>
          </a:p>
          <a:p>
            <a:pPr lvl="4"/>
            <a:endParaRPr/>
          </a:p>
        </p:txBody>
      </p:sp>
      <p:sp>
        <p:nvSpPr>
          <p:cNvPr id="459"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460" name="One photo"/>
          <p:cNvSpPr txBox="1">
            <a:spLocks noGrp="1"/>
          </p:cNvSpPr>
          <p:nvPr>
            <p:ph type="title" hasCustomPrompt="1"/>
          </p:nvPr>
        </p:nvSpPr>
        <p:spPr>
          <a:xfrm>
            <a:off x="628650" y="365125"/>
            <a:ext cx="7886700" cy="759619"/>
          </a:xfrm>
          <a:prstGeom prst="rect">
            <a:avLst/>
          </a:prstGeom>
        </p:spPr>
        <p:txBody>
          <a:bodyPr anchor="t"/>
          <a:lstStyle>
            <a:lvl1pPr algn="l">
              <a:defRPr b="0">
                <a:solidFill>
                  <a:srgbClr val="000000"/>
                </a:solidFill>
                <a:latin typeface="Calibri Light"/>
                <a:ea typeface="Calibri Light"/>
                <a:cs typeface="Calibri Light"/>
                <a:sym typeface="Calibri Light"/>
              </a:defRPr>
            </a:lvl1pPr>
          </a:lstStyle>
          <a:p>
            <a:r>
              <a:t>One photo</a:t>
            </a:r>
          </a:p>
        </p:txBody>
      </p:sp>
      <p:sp>
        <p:nvSpPr>
          <p:cNvPr id="461"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A Template - End Slide 1">
    <p:spTree>
      <p:nvGrpSpPr>
        <p:cNvPr id="1" name=""/>
        <p:cNvGrpSpPr/>
        <p:nvPr/>
      </p:nvGrpSpPr>
      <p:grpSpPr>
        <a:xfrm>
          <a:off x="0" y="0"/>
          <a:ext cx="0" cy="0"/>
          <a:chOff x="0" y="0"/>
          <a:chExt cx="0" cy="0"/>
        </a:xfrm>
      </p:grpSpPr>
      <p:pic>
        <p:nvPicPr>
          <p:cNvPr id="468" name="Picture 6" descr="Picture 6"/>
          <p:cNvPicPr>
            <a:picLocks noChangeAspect="1"/>
          </p:cNvPicPr>
          <p:nvPr/>
        </p:nvPicPr>
        <p:blipFill>
          <a:blip r:embed="rId2"/>
          <a:stretch>
            <a:fillRect/>
          </a:stretch>
        </p:blipFill>
        <p:spPr>
          <a:xfrm>
            <a:off x="-31232" y="-20263"/>
            <a:ext cx="9198035" cy="6898525"/>
          </a:xfrm>
          <a:prstGeom prst="rect">
            <a:avLst/>
          </a:prstGeom>
          <a:ln w="12700">
            <a:miter lim="400000"/>
          </a:ln>
        </p:spPr>
      </p:pic>
      <p:pic>
        <p:nvPicPr>
          <p:cNvPr id="469" name="Picture 7" descr="Picture 7"/>
          <p:cNvPicPr>
            <a:picLocks noChangeAspect="1"/>
          </p:cNvPicPr>
          <p:nvPr/>
        </p:nvPicPr>
        <p:blipFill>
          <a:blip r:embed="rId3"/>
          <a:stretch>
            <a:fillRect/>
          </a:stretch>
        </p:blipFill>
        <p:spPr>
          <a:xfrm>
            <a:off x="467543" y="5733255"/>
            <a:ext cx="1998537" cy="438037"/>
          </a:xfrm>
          <a:prstGeom prst="rect">
            <a:avLst/>
          </a:prstGeom>
          <a:ln w="12700">
            <a:miter lim="400000"/>
          </a:ln>
        </p:spPr>
      </p:pic>
      <p:sp>
        <p:nvSpPr>
          <p:cNvPr id="470" name="TextBox 4"/>
          <p:cNvSpPr txBox="1"/>
          <p:nvPr/>
        </p:nvSpPr>
        <p:spPr>
          <a:xfrm>
            <a:off x="441255" y="6383892"/>
            <a:ext cx="7829441"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600">
                <a:latin typeface="Open Sans"/>
                <a:ea typeface="Open Sans"/>
                <a:cs typeface="Open Sans"/>
                <a:sym typeface="Open Sans"/>
              </a:defRPr>
            </a:pPr>
            <a:r>
              <a:t>Eng and Wales charity no. 1105851 Scot charity no. SC039150 Company no. 5171525 Christian Aid Ireland: NI charity no. NIC101631 Company no. NI059154 and ROI charity no. 20014162 Company no. 426928. </a:t>
            </a:r>
            <a:br/>
            <a:r>
              <a:t>The Christian Aid name and logo are trademarks of Christian Aid. © Christian Aid January 2020</a:t>
            </a:r>
          </a:p>
        </p:txBody>
      </p:sp>
      <p:pic>
        <p:nvPicPr>
          <p:cNvPr id="471" name="Picture 9" descr="Picture 9"/>
          <p:cNvPicPr>
            <a:picLocks noChangeAspect="1"/>
          </p:cNvPicPr>
          <p:nvPr/>
        </p:nvPicPr>
        <p:blipFill>
          <a:blip r:embed="rId3"/>
          <a:stretch>
            <a:fillRect/>
          </a:stretch>
        </p:blipFill>
        <p:spPr>
          <a:xfrm>
            <a:off x="467543" y="5733255"/>
            <a:ext cx="1998537" cy="438037"/>
          </a:xfrm>
          <a:prstGeom prst="rect">
            <a:avLst/>
          </a:prstGeom>
          <a:ln w="12700">
            <a:miter lim="400000"/>
          </a:ln>
        </p:spPr>
      </p:pic>
      <p:sp>
        <p:nvSpPr>
          <p:cNvPr id="472" name="TextBox 10"/>
          <p:cNvSpPr txBox="1"/>
          <p:nvPr/>
        </p:nvSpPr>
        <p:spPr>
          <a:xfrm>
            <a:off x="441255" y="6383892"/>
            <a:ext cx="7829441"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600">
                <a:latin typeface="Open Sans"/>
                <a:ea typeface="Open Sans"/>
                <a:cs typeface="Open Sans"/>
                <a:sym typeface="Open Sans"/>
              </a:defRPr>
            </a:pPr>
            <a:r>
              <a:t>Eng and Wales charity no. 1105851 Scot charity no. SC039150 Company no. 5171525 Christian Aid Ireland: NI charity no. NIC101631 Company no. NI059154 and ROI charity no. 20014162 Company no. 426928. </a:t>
            </a:r>
            <a:br/>
            <a:r>
              <a:t>The Christian Aid name and logo are trademarks of Christian Aid. © Christian Aid January 2020</a:t>
            </a:r>
          </a:p>
        </p:txBody>
      </p:sp>
      <p:sp>
        <p:nvSpPr>
          <p:cNvPr id="4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A Template - End Slide 2">
    <p:spTree>
      <p:nvGrpSpPr>
        <p:cNvPr id="1" name=""/>
        <p:cNvGrpSpPr/>
        <p:nvPr/>
      </p:nvGrpSpPr>
      <p:grpSpPr>
        <a:xfrm>
          <a:off x="0" y="0"/>
          <a:ext cx="0" cy="0"/>
          <a:chOff x="0" y="0"/>
          <a:chExt cx="0" cy="0"/>
        </a:xfrm>
      </p:grpSpPr>
      <p:pic>
        <p:nvPicPr>
          <p:cNvPr id="480" name="Picture 4" descr="Picture 4"/>
          <p:cNvPicPr>
            <a:picLocks noChangeAspect="1"/>
          </p:cNvPicPr>
          <p:nvPr/>
        </p:nvPicPr>
        <p:blipFill>
          <a:blip r:embed="rId2"/>
          <a:stretch>
            <a:fillRect/>
          </a:stretch>
        </p:blipFill>
        <p:spPr>
          <a:xfrm>
            <a:off x="-26895" y="-20171"/>
            <a:ext cx="9197790" cy="6898341"/>
          </a:xfrm>
          <a:prstGeom prst="rect">
            <a:avLst/>
          </a:prstGeom>
          <a:ln w="12700">
            <a:miter lim="400000"/>
          </a:ln>
        </p:spPr>
      </p:pic>
      <p:sp>
        <p:nvSpPr>
          <p:cNvPr id="481" name="TextBox 5"/>
          <p:cNvSpPr txBox="1"/>
          <p:nvPr/>
        </p:nvSpPr>
        <p:spPr>
          <a:xfrm>
            <a:off x="297240" y="6376356"/>
            <a:ext cx="6389280"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600">
                <a:solidFill>
                  <a:srgbClr val="FFFFFF"/>
                </a:solidFill>
                <a:latin typeface="Open Sans"/>
                <a:ea typeface="Open Sans"/>
                <a:cs typeface="Open Sans"/>
                <a:sym typeface="Open Sans"/>
              </a:defRPr>
            </a:lvl1pPr>
          </a:lstStyle>
          <a:p>
            <a:r>
              <a:t>Christian Aid is a key member of ACT Alliance. Eng and Wales charity no. 1105851 Scot charity no. SC039150 Company no. 5171525 Christian Aid Ireland: NI charity no. NIC101631 Company no. NI059154 and ROI charity no. 20014162 Company no. 426928. The Christian Aid name and logo are trademarks of Christian Aid. © Christian Aid January 2020</a:t>
            </a:r>
          </a:p>
        </p:txBody>
      </p:sp>
      <p:sp>
        <p:nvSpPr>
          <p:cNvPr id="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pic>
        <p:nvPicPr>
          <p:cNvPr id="489"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490" name="Short title goes here"/>
          <p:cNvSpPr txBox="1">
            <a:spLocks noGrp="1"/>
          </p:cNvSpPr>
          <p:nvPr>
            <p:ph type="title" hasCustomPrompt="1"/>
          </p:nvPr>
        </p:nvSpPr>
        <p:spPr>
          <a:prstGeom prst="rect">
            <a:avLst/>
          </a:prstGeom>
        </p:spPr>
        <p:txBody>
          <a:bodyPr/>
          <a:lstStyle/>
          <a:p>
            <a:r>
              <a:t>Short title goes here</a:t>
            </a:r>
          </a:p>
        </p:txBody>
      </p:sp>
      <p:sp>
        <p:nvSpPr>
          <p:cNvPr id="491"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Speaker name and job title</a:t>
            </a:r>
          </a:p>
          <a:p>
            <a:pPr lvl="1"/>
            <a:endParaRPr/>
          </a:p>
          <a:p>
            <a:pPr lvl="2"/>
            <a:endParaRPr/>
          </a:p>
          <a:p>
            <a:pPr lvl="3"/>
            <a:endParaRPr/>
          </a:p>
          <a:p>
            <a:pPr lvl="4"/>
            <a:endParaRPr/>
          </a:p>
        </p:txBody>
      </p:sp>
      <p:sp>
        <p:nvSpPr>
          <p:cNvPr id="4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slide - White event slide 0">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9" name="Short title goes here"/>
          <p:cNvSpPr txBox="1">
            <a:spLocks noGrp="1"/>
          </p:cNvSpPr>
          <p:nvPr>
            <p:ph type="title" hasCustomPrompt="1"/>
          </p:nvPr>
        </p:nvSpPr>
        <p:spPr>
          <a:prstGeom prst="rect">
            <a:avLst/>
          </a:prstGeom>
        </p:spPr>
        <p:txBody>
          <a:bodyPr/>
          <a:lstStyle/>
          <a:p>
            <a:r>
              <a:t>Short title goes here</a:t>
            </a:r>
          </a:p>
        </p:txBody>
      </p:sp>
      <p:sp>
        <p:nvSpPr>
          <p:cNvPr id="500"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Speaker name and job title</a:t>
            </a:r>
          </a:p>
          <a:p>
            <a:pPr lvl="1"/>
            <a:endParaRPr/>
          </a:p>
          <a:p>
            <a:pPr lvl="2"/>
            <a:endParaRPr/>
          </a:p>
          <a:p>
            <a:pPr lvl="3"/>
            <a:endParaRPr/>
          </a:p>
          <a:p>
            <a:pPr lvl="4"/>
            <a:endParaRPr/>
          </a:p>
        </p:txBody>
      </p:sp>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Image Slide 4">
    <p:spTree>
      <p:nvGrpSpPr>
        <p:cNvPr id="1" name=""/>
        <p:cNvGrpSpPr/>
        <p:nvPr/>
      </p:nvGrpSpPr>
      <p:grpSpPr>
        <a:xfrm>
          <a:off x="0" y="0"/>
          <a:ext cx="0" cy="0"/>
          <a:chOff x="0" y="0"/>
          <a:chExt cx="0" cy="0"/>
        </a:xfrm>
      </p:grpSpPr>
      <p:pic>
        <p:nvPicPr>
          <p:cNvPr id="508"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509"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510"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511"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512" name="Photo with quote"/>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Photo with quote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 with small photo">
    <p:spTree>
      <p:nvGrpSpPr>
        <p:cNvPr id="1" name=""/>
        <p:cNvGrpSpPr/>
        <p:nvPr/>
      </p:nvGrpSpPr>
      <p:grpSpPr>
        <a:xfrm>
          <a:off x="0" y="0"/>
          <a:ext cx="0" cy="0"/>
          <a:chOff x="0" y="0"/>
          <a:chExt cx="0" cy="0"/>
        </a:xfrm>
      </p:grpSpPr>
      <p:sp>
        <p:nvSpPr>
          <p:cNvPr id="53" name="Picture Placeholder 7"/>
          <p:cNvSpPr>
            <a:spLocks noGrp="1"/>
          </p:cNvSpPr>
          <p:nvPr>
            <p:ph type="pic" sz="half" idx="21"/>
          </p:nvPr>
        </p:nvSpPr>
        <p:spPr>
          <a:xfrm>
            <a:off x="1835150" y="2060848"/>
            <a:ext cx="5616575" cy="3455716"/>
          </a:xfrm>
          <a:prstGeom prst="rect">
            <a:avLst/>
          </a:prstGeom>
        </p:spPr>
        <p:txBody>
          <a:bodyPr lIns="91439" rIns="91439"/>
          <a:lstStyle/>
          <a:p>
            <a:endParaRPr/>
          </a:p>
        </p:txBody>
      </p:sp>
      <p:sp>
        <p:nvSpPr>
          <p:cNvPr id="54" name="Short title goes here"/>
          <p:cNvSpPr txBox="1">
            <a:spLocks noGrp="1"/>
          </p:cNvSpPr>
          <p:nvPr>
            <p:ph type="title" hasCustomPrompt="1"/>
          </p:nvPr>
        </p:nvSpPr>
        <p:spPr>
          <a:prstGeom prst="rect">
            <a:avLst/>
          </a:prstGeom>
        </p:spPr>
        <p:txBody>
          <a:bodyPr/>
          <a:lstStyle/>
          <a:p>
            <a:r>
              <a:t>Short title goes here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Image Slide 5">
    <p:spTree>
      <p:nvGrpSpPr>
        <p:cNvPr id="1" name=""/>
        <p:cNvGrpSpPr/>
        <p:nvPr/>
      </p:nvGrpSpPr>
      <p:grpSpPr>
        <a:xfrm>
          <a:off x="0" y="0"/>
          <a:ext cx="0" cy="0"/>
          <a:chOff x="0" y="0"/>
          <a:chExt cx="0" cy="0"/>
        </a:xfrm>
      </p:grpSpPr>
      <p:pic>
        <p:nvPicPr>
          <p:cNvPr id="519"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520"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Caption text can go here. Just a short one of about 15 words or so. </a:t>
            </a:r>
          </a:p>
          <a:p>
            <a:pPr lvl="1"/>
            <a:endParaRPr/>
          </a:p>
          <a:p>
            <a:pPr lvl="2"/>
            <a:endParaRPr/>
          </a:p>
          <a:p>
            <a:pPr lvl="3"/>
            <a:endParaRPr/>
          </a:p>
          <a:p>
            <a:pPr lvl="4"/>
            <a:endParaRPr/>
          </a:p>
        </p:txBody>
      </p:sp>
      <p:sp>
        <p:nvSpPr>
          <p:cNvPr id="521"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522"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523" name="One photo"/>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One photo</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Image Slide 6">
    <p:spTree>
      <p:nvGrpSpPr>
        <p:cNvPr id="1" name=""/>
        <p:cNvGrpSpPr/>
        <p:nvPr/>
      </p:nvGrpSpPr>
      <p:grpSpPr>
        <a:xfrm>
          <a:off x="0" y="0"/>
          <a:ext cx="0" cy="0"/>
          <a:chOff x="0" y="0"/>
          <a:chExt cx="0" cy="0"/>
        </a:xfrm>
      </p:grpSpPr>
      <p:pic>
        <p:nvPicPr>
          <p:cNvPr id="530"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531" name="Body Level One…"/>
          <p:cNvSpPr txBox="1">
            <a:spLocks noGrp="1"/>
          </p:cNvSpPr>
          <p:nvPr>
            <p:ph type="body" sz="quarter" idx="1" hasCustomPrompt="1"/>
          </p:nvPr>
        </p:nvSpPr>
        <p:spPr>
          <a:xfrm>
            <a:off x="6410250" y="3874242"/>
            <a:ext cx="2303909" cy="1206501"/>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Caption text can go here. Just a short one of about 15 words or so. </a:t>
            </a:r>
          </a:p>
          <a:p>
            <a:pPr lvl="1"/>
            <a:endParaRPr/>
          </a:p>
          <a:p>
            <a:pPr lvl="2"/>
            <a:endParaRPr/>
          </a:p>
          <a:p>
            <a:pPr lvl="3"/>
            <a:endParaRPr/>
          </a:p>
          <a:p>
            <a:pPr lvl="4"/>
            <a:endParaRPr/>
          </a:p>
        </p:txBody>
      </p:sp>
      <p:sp>
        <p:nvSpPr>
          <p:cNvPr id="532" name="Picture Placeholder 3"/>
          <p:cNvSpPr>
            <a:spLocks noGrp="1"/>
          </p:cNvSpPr>
          <p:nvPr>
            <p:ph type="pic" sz="quarter" idx="21"/>
          </p:nvPr>
        </p:nvSpPr>
        <p:spPr>
          <a:xfrm>
            <a:off x="755576" y="1300754"/>
            <a:ext cx="2543176" cy="3795713"/>
          </a:xfrm>
          <a:prstGeom prst="rect">
            <a:avLst/>
          </a:prstGeom>
        </p:spPr>
        <p:txBody>
          <a:bodyPr lIns="91439" rIns="91439"/>
          <a:lstStyle/>
          <a:p>
            <a:endParaRPr/>
          </a:p>
        </p:txBody>
      </p:sp>
      <p:sp>
        <p:nvSpPr>
          <p:cNvPr id="533" name="Picture Placeholder 6"/>
          <p:cNvSpPr>
            <a:spLocks noGrp="1"/>
          </p:cNvSpPr>
          <p:nvPr>
            <p:ph type="pic" sz="quarter" idx="22"/>
          </p:nvPr>
        </p:nvSpPr>
        <p:spPr>
          <a:xfrm>
            <a:off x="3600375" y="1300754"/>
            <a:ext cx="2508251" cy="3811588"/>
          </a:xfrm>
          <a:prstGeom prst="rect">
            <a:avLst/>
          </a:prstGeom>
        </p:spPr>
        <p:txBody>
          <a:bodyPr lIns="91439" rIns="91439"/>
          <a:lstStyle/>
          <a:p>
            <a:endParaRPr/>
          </a:p>
        </p:txBody>
      </p:sp>
      <p:sp>
        <p:nvSpPr>
          <p:cNvPr id="534"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
        <p:nvSpPr>
          <p:cNvPr id="535" name="Two photos"/>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Two photos</a:t>
            </a: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Video Slide 2">
    <p:spTree>
      <p:nvGrpSpPr>
        <p:cNvPr id="1" name=""/>
        <p:cNvGrpSpPr/>
        <p:nvPr/>
      </p:nvGrpSpPr>
      <p:grpSpPr>
        <a:xfrm>
          <a:off x="0" y="0"/>
          <a:ext cx="0" cy="0"/>
          <a:chOff x="0" y="0"/>
          <a:chExt cx="0" cy="0"/>
        </a:xfrm>
      </p:grpSpPr>
      <p:pic>
        <p:nvPicPr>
          <p:cNvPr id="54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543" name="Video"/>
          <p:cNvSpPr txBox="1">
            <a:spLocks noGrp="1"/>
          </p:cNvSpPr>
          <p:nvPr>
            <p:ph type="title" hasCustomPrompt="1"/>
          </p:nvPr>
        </p:nvSpPr>
        <p:spPr>
          <a:xfrm>
            <a:off x="628650" y="365125"/>
            <a:ext cx="7886700" cy="759619"/>
          </a:xfrm>
          <a:prstGeom prst="rect">
            <a:avLst/>
          </a:prstGeom>
        </p:spPr>
        <p:txBody>
          <a:bodyPr anchor="t"/>
          <a:lstStyle>
            <a:lvl1pPr algn="l">
              <a:lnSpc>
                <a:spcPct val="100000"/>
              </a:lnSpc>
              <a:defRPr sz="5400"/>
            </a:lvl1pPr>
          </a:lstStyle>
          <a:p>
            <a:r>
              <a:t>Video </a:t>
            </a:r>
          </a:p>
        </p:txBody>
      </p:sp>
      <p:sp>
        <p:nvSpPr>
          <p:cNvPr id="544" name="Media Placeholder 4"/>
          <p:cNvSpPr>
            <a:spLocks noGrp="1"/>
          </p:cNvSpPr>
          <p:nvPr>
            <p:ph type="media" idx="21"/>
          </p:nvPr>
        </p:nvSpPr>
        <p:spPr>
          <a:xfrm>
            <a:off x="628650" y="1341437"/>
            <a:ext cx="7886700" cy="3959226"/>
          </a:xfrm>
          <a:prstGeom prst="rect">
            <a:avLst/>
          </a:prstGeom>
        </p:spPr>
        <p:txBody>
          <a:bodyPr lIns="91439" rIns="91439"/>
          <a:lstStyle/>
          <a:p>
            <a:endParaRPr/>
          </a:p>
        </p:txBody>
      </p:sp>
      <p:sp>
        <p:nvSpPr>
          <p:cNvPr id="545" name="Slide Number"/>
          <p:cNvSpPr txBox="1">
            <a:spLocks noGrp="1"/>
          </p:cNvSpPr>
          <p:nvPr>
            <p:ph type="sldNum" sz="quarter" idx="2"/>
          </p:nvPr>
        </p:nvSpPr>
        <p:spPr>
          <a:xfrm>
            <a:off x="8690213" y="6458180"/>
            <a:ext cx="273656" cy="269241"/>
          </a:xfrm>
          <a:prstGeom prst="rect">
            <a:avLst/>
          </a:prstGeom>
        </p:spPr>
        <p:txBody>
          <a:bodyPr/>
          <a:lstStyle>
            <a:lvl1pPr>
              <a:defRPr>
                <a:solidFill>
                  <a:srgbClr val="FFFFFF"/>
                </a:solidFill>
                <a:latin typeface="Open Sans"/>
                <a:ea typeface="Open Sans"/>
                <a:cs typeface="Open Sans"/>
                <a:sym typeface="Open Sans"/>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slide - White event slide">
    <p:spTree>
      <p:nvGrpSpPr>
        <p:cNvPr id="1" name=""/>
        <p:cNvGrpSpPr/>
        <p:nvPr/>
      </p:nvGrpSpPr>
      <p:grpSpPr>
        <a:xfrm>
          <a:off x="0" y="0"/>
          <a:ext cx="0" cy="0"/>
          <a:chOff x="0" y="0"/>
          <a:chExt cx="0" cy="0"/>
        </a:xfrm>
      </p:grpSpPr>
      <p:pic>
        <p:nvPicPr>
          <p:cNvPr id="552" name="Picture 5" descr="Picture 5"/>
          <p:cNvPicPr>
            <a:picLocks noChangeAspect="1"/>
          </p:cNvPicPr>
          <p:nvPr/>
        </p:nvPicPr>
        <p:blipFill>
          <a:blip r:embed="rId2"/>
          <a:stretch>
            <a:fillRect/>
          </a:stretch>
        </p:blipFill>
        <p:spPr>
          <a:xfrm>
            <a:off x="0" y="715"/>
            <a:ext cx="9171161" cy="6878372"/>
          </a:xfrm>
          <a:prstGeom prst="rect">
            <a:avLst/>
          </a:prstGeom>
          <a:ln w="12700">
            <a:miter lim="400000"/>
          </a:ln>
        </p:spPr>
      </p:pic>
      <p:sp>
        <p:nvSpPr>
          <p:cNvPr id="553" name="Short title goes here"/>
          <p:cNvSpPr txBox="1">
            <a:spLocks noGrp="1"/>
          </p:cNvSpPr>
          <p:nvPr>
            <p:ph type="title" hasCustomPrompt="1"/>
          </p:nvPr>
        </p:nvSpPr>
        <p:spPr>
          <a:prstGeom prst="rect">
            <a:avLst/>
          </a:prstGeom>
        </p:spPr>
        <p:txBody>
          <a:bodyPr/>
          <a:lstStyle>
            <a:lvl1pPr algn="l">
              <a:lnSpc>
                <a:spcPct val="100000"/>
              </a:lnSpc>
            </a:lvl1pPr>
          </a:lstStyle>
          <a:p>
            <a:r>
              <a:t>Short title goes here</a:t>
            </a:r>
          </a:p>
        </p:txBody>
      </p:sp>
      <p:sp>
        <p:nvSpPr>
          <p:cNvPr id="554" name="Body Level One…"/>
          <p:cNvSpPr txBox="1">
            <a:spLocks noGrp="1"/>
          </p:cNvSpPr>
          <p:nvPr>
            <p:ph type="body" sz="half" idx="1" hasCustomPrompt="1"/>
          </p:nvPr>
        </p:nvSpPr>
        <p:spPr>
          <a:xfrm>
            <a:off x="1583667" y="2276872"/>
            <a:ext cx="5976665" cy="2736254"/>
          </a:xfrm>
          <a:prstGeom prst="rect">
            <a:avLst/>
          </a:prstGeom>
        </p:spPr>
        <p:txBody>
          <a:bodyPr>
            <a:normAutofit/>
          </a:bodyPr>
          <a:lstStyle>
            <a:lvl1pPr marL="0" indent="0">
              <a:lnSpc>
                <a:spcPct val="100000"/>
              </a:lnSpc>
              <a:spcBef>
                <a:spcPts val="400"/>
              </a:spcBef>
              <a:buSzTx/>
              <a:buFontTx/>
              <a:buNone/>
              <a:defRPr sz="1800" b="1">
                <a:solidFill>
                  <a:srgbClr val="2D2015"/>
                </a:solidFill>
                <a:latin typeface="Open Sans"/>
                <a:ea typeface="Open Sans"/>
                <a:cs typeface="Open Sans"/>
                <a:sym typeface="Open Sans"/>
              </a:defRPr>
            </a:lvl1pPr>
            <a:lvl2pPr marL="0" indent="992187">
              <a:lnSpc>
                <a:spcPct val="100000"/>
              </a:lnSpc>
              <a:spcBef>
                <a:spcPts val="400"/>
              </a:spcBef>
              <a:buSzTx/>
              <a:buFontTx/>
              <a:buNone/>
              <a:defRPr sz="1800" b="1">
                <a:solidFill>
                  <a:srgbClr val="2D2015"/>
                </a:solidFill>
                <a:latin typeface="Open Sans"/>
                <a:ea typeface="Open Sans"/>
                <a:cs typeface="Open Sans"/>
                <a:sym typeface="Open Sans"/>
              </a:defRPr>
            </a:lvl2pPr>
            <a:lvl3pPr marL="0" indent="1457325">
              <a:lnSpc>
                <a:spcPct val="100000"/>
              </a:lnSpc>
              <a:spcBef>
                <a:spcPts val="400"/>
              </a:spcBef>
              <a:buSzTx/>
              <a:buFontTx/>
              <a:buNone/>
              <a:defRPr sz="1800" b="1">
                <a:solidFill>
                  <a:srgbClr val="2D2015"/>
                </a:solidFill>
                <a:latin typeface="Open Sans"/>
                <a:ea typeface="Open Sans"/>
                <a:cs typeface="Open Sans"/>
                <a:sym typeface="Open Sans"/>
              </a:defRPr>
            </a:lvl3pPr>
            <a:lvl4pPr marL="0" indent="1865313">
              <a:lnSpc>
                <a:spcPct val="100000"/>
              </a:lnSpc>
              <a:spcBef>
                <a:spcPts val="400"/>
              </a:spcBef>
              <a:buSzTx/>
              <a:buFontTx/>
              <a:buNone/>
              <a:defRPr sz="1800" b="1">
                <a:solidFill>
                  <a:srgbClr val="2D2015"/>
                </a:solidFill>
                <a:latin typeface="Open Sans"/>
                <a:ea typeface="Open Sans"/>
                <a:cs typeface="Open Sans"/>
                <a:sym typeface="Open Sans"/>
              </a:defRPr>
            </a:lvl4pPr>
            <a:lvl5pPr marL="0" indent="2273300">
              <a:lnSpc>
                <a:spcPct val="100000"/>
              </a:lnSpc>
              <a:spcBef>
                <a:spcPts val="400"/>
              </a:spcBef>
              <a:buSzTx/>
              <a:buFontTx/>
              <a:buNone/>
              <a:defRPr sz="1800" b="1">
                <a:solidFill>
                  <a:srgbClr val="2D2015"/>
                </a:solidFill>
                <a:latin typeface="Open Sans"/>
                <a:ea typeface="Open Sans"/>
                <a:cs typeface="Open Sans"/>
                <a:sym typeface="Open Sans"/>
              </a:defRPr>
            </a:lvl5pPr>
          </a:lstStyle>
          <a:p>
            <a:r>
              <a:t>Speaker name and job title</a:t>
            </a:r>
          </a:p>
          <a:p>
            <a:pPr lvl="1"/>
            <a:endParaRPr/>
          </a:p>
          <a:p>
            <a:pPr lvl="2"/>
            <a:endParaRPr/>
          </a:p>
          <a:p>
            <a:pPr lvl="3"/>
            <a:endParaRPr/>
          </a:p>
          <a:p>
            <a:pPr lvl="4"/>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Image Slide 5">
    <p:spTree>
      <p:nvGrpSpPr>
        <p:cNvPr id="1" name=""/>
        <p:cNvGrpSpPr/>
        <p:nvPr/>
      </p:nvGrpSpPr>
      <p:grpSpPr>
        <a:xfrm>
          <a:off x="0" y="0"/>
          <a:ext cx="0" cy="0"/>
          <a:chOff x="0" y="0"/>
          <a:chExt cx="0" cy="0"/>
        </a:xfrm>
      </p:grpSpPr>
      <p:sp>
        <p:nvSpPr>
          <p:cNvPr id="62" name="Body Level One…"/>
          <p:cNvSpPr txBox="1">
            <a:spLocks noGrp="1"/>
          </p:cNvSpPr>
          <p:nvPr>
            <p:ph type="body" sz="quarter" idx="1" hasCustomPrompt="1"/>
          </p:nvPr>
        </p:nvSpPr>
        <p:spPr>
          <a:xfrm>
            <a:off x="6602983" y="3801624"/>
            <a:ext cx="2303909" cy="1206501"/>
          </a:xfrm>
          <a:prstGeom prst="rect">
            <a:avLst/>
          </a:prstGeom>
        </p:spPr>
        <p:txBody>
          <a:bodyPr>
            <a:normAutofit/>
          </a:bodyPr>
          <a:lstStyle/>
          <a:p>
            <a:r>
              <a:t>Caption text can go here. Just a short one of about 15 words or so. </a:t>
            </a:r>
          </a:p>
          <a:p>
            <a:pPr lvl="1"/>
            <a:endParaRPr/>
          </a:p>
          <a:p>
            <a:pPr lvl="2"/>
            <a:endParaRPr/>
          </a:p>
          <a:p>
            <a:pPr lvl="3"/>
            <a:endParaRPr/>
          </a:p>
          <a:p>
            <a:pPr lvl="4"/>
            <a:endParaRPr/>
          </a:p>
        </p:txBody>
      </p:sp>
      <p:sp>
        <p:nvSpPr>
          <p:cNvPr id="63" name="Picture Placeholder 5"/>
          <p:cNvSpPr>
            <a:spLocks noGrp="1"/>
          </p:cNvSpPr>
          <p:nvPr>
            <p:ph type="pic" sz="half" idx="21"/>
          </p:nvPr>
        </p:nvSpPr>
        <p:spPr>
          <a:xfrm>
            <a:off x="588962" y="1349375"/>
            <a:ext cx="5927726" cy="3659188"/>
          </a:xfrm>
          <a:prstGeom prst="rect">
            <a:avLst/>
          </a:prstGeom>
        </p:spPr>
        <p:txBody>
          <a:bodyPr lIns="91439" rIns="91439"/>
          <a:lstStyle/>
          <a:p>
            <a:endParaRPr/>
          </a:p>
        </p:txBody>
      </p:sp>
      <p:sp>
        <p:nvSpPr>
          <p:cNvPr id="64" name="One photo"/>
          <p:cNvSpPr txBox="1">
            <a:spLocks noGrp="1"/>
          </p:cNvSpPr>
          <p:nvPr>
            <p:ph type="title" hasCustomPrompt="1"/>
          </p:nvPr>
        </p:nvSpPr>
        <p:spPr>
          <a:xfrm>
            <a:off x="628650" y="365125"/>
            <a:ext cx="7886700" cy="759619"/>
          </a:xfrm>
          <a:prstGeom prst="rect">
            <a:avLst/>
          </a:prstGeom>
        </p:spPr>
        <p:txBody>
          <a:bodyPr anchor="t"/>
          <a:lstStyle/>
          <a:p>
            <a:r>
              <a:t>One photo</a:t>
            </a:r>
          </a:p>
        </p:txBody>
      </p:sp>
      <p:sp>
        <p:nvSpPr>
          <p:cNvPr id="65"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Image Slide 4">
    <p:spTree>
      <p:nvGrpSpPr>
        <p:cNvPr id="1" name=""/>
        <p:cNvGrpSpPr/>
        <p:nvPr/>
      </p:nvGrpSpPr>
      <p:grpSpPr>
        <a:xfrm>
          <a:off x="0" y="0"/>
          <a:ext cx="0" cy="0"/>
          <a:chOff x="0" y="0"/>
          <a:chExt cx="0" cy="0"/>
        </a:xfrm>
      </p:grpSpPr>
      <p:sp>
        <p:nvSpPr>
          <p:cNvPr id="72" name="Body Level One…"/>
          <p:cNvSpPr txBox="1">
            <a:spLocks noGrp="1"/>
          </p:cNvSpPr>
          <p:nvPr>
            <p:ph type="body" sz="half" idx="1" hasCustomPrompt="1"/>
          </p:nvPr>
        </p:nvSpPr>
        <p:spPr>
          <a:xfrm>
            <a:off x="539750" y="1341437"/>
            <a:ext cx="3744913" cy="3959226"/>
          </a:xfrm>
          <a:prstGeom prst="rect">
            <a:avLst/>
          </a:prstGeom>
        </p:spPr>
        <p:txBody>
          <a:bodyPr>
            <a:normAutofit/>
          </a:bodyPr>
          <a:lstStyle>
            <a:lvl1pPr>
              <a:defRPr b="1"/>
            </a:lvl1pPr>
            <a:lvl2pPr>
              <a:defRPr b="1"/>
            </a:lvl2pPr>
            <a:lvl3pPr>
              <a:defRPr b="1"/>
            </a:lvl3pPr>
            <a:lvl4pPr>
              <a:defRPr b="1"/>
            </a:lvl4pPr>
            <a:lvl5pPr>
              <a:defRPr b="1"/>
            </a:lvl5pPr>
          </a:lstStyle>
          <a:p>
            <a:r>
              <a:t>‘This could be a pull quote from the person in the photo. ‘Because of climate change and drought, I worry a lot about food’ Quote attribution here in this style</a:t>
            </a:r>
          </a:p>
          <a:p>
            <a:pPr lvl="1"/>
            <a:endParaRPr/>
          </a:p>
          <a:p>
            <a:pPr lvl="2"/>
            <a:endParaRPr/>
          </a:p>
          <a:p>
            <a:pPr lvl="3"/>
            <a:endParaRPr/>
          </a:p>
          <a:p>
            <a:pPr lvl="4"/>
            <a:endParaRPr/>
          </a:p>
        </p:txBody>
      </p:sp>
      <p:sp>
        <p:nvSpPr>
          <p:cNvPr id="73" name="Picture Placeholder 3"/>
          <p:cNvSpPr>
            <a:spLocks noGrp="1"/>
          </p:cNvSpPr>
          <p:nvPr>
            <p:ph type="pic" sz="half" idx="21"/>
          </p:nvPr>
        </p:nvSpPr>
        <p:spPr>
          <a:xfrm>
            <a:off x="4484215" y="1341437"/>
            <a:ext cx="4067176" cy="4390801"/>
          </a:xfrm>
          <a:prstGeom prst="rect">
            <a:avLst/>
          </a:prstGeom>
        </p:spPr>
        <p:txBody>
          <a:bodyPr lIns="91439" rIns="91439"/>
          <a:lstStyle/>
          <a:p>
            <a:endParaRPr/>
          </a:p>
        </p:txBody>
      </p:sp>
      <p:sp>
        <p:nvSpPr>
          <p:cNvPr id="74" name="Photo with quote"/>
          <p:cNvSpPr txBox="1">
            <a:spLocks noGrp="1"/>
          </p:cNvSpPr>
          <p:nvPr>
            <p:ph type="title" hasCustomPrompt="1"/>
          </p:nvPr>
        </p:nvSpPr>
        <p:spPr>
          <a:xfrm>
            <a:off x="628650" y="365125"/>
            <a:ext cx="7886700" cy="759619"/>
          </a:xfrm>
          <a:prstGeom prst="rect">
            <a:avLst/>
          </a:prstGeom>
        </p:spPr>
        <p:txBody>
          <a:bodyPr anchor="t"/>
          <a:lstStyle/>
          <a:p>
            <a:r>
              <a:t>Photo with quote</a:t>
            </a:r>
          </a:p>
        </p:txBody>
      </p:sp>
      <p:sp>
        <p:nvSpPr>
          <p:cNvPr id="75" name="Slide Number"/>
          <p:cNvSpPr txBox="1">
            <a:spLocks noGrp="1"/>
          </p:cNvSpPr>
          <p:nvPr>
            <p:ph type="sldNum" sz="quarter" idx="2"/>
          </p:nvPr>
        </p:nvSpPr>
        <p:spPr>
          <a:xfrm>
            <a:off x="7884368" y="6349913"/>
            <a:ext cx="443171" cy="437069"/>
          </a:xfrm>
          <a:prstGeom prst="rect">
            <a:avLst/>
          </a:prstGeom>
        </p:spPr>
        <p:txBody>
          <a:bodyPr anchor="t"/>
          <a:lstStyle>
            <a:lvl1pPr algn="l">
              <a:defRPr sz="24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slide - White event slide">
    <p:spTree>
      <p:nvGrpSpPr>
        <p:cNvPr id="1" name=""/>
        <p:cNvGrpSpPr/>
        <p:nvPr/>
      </p:nvGrpSpPr>
      <p:grpSpPr>
        <a:xfrm>
          <a:off x="0" y="0"/>
          <a:ext cx="0" cy="0"/>
          <a:chOff x="0" y="0"/>
          <a:chExt cx="0" cy="0"/>
        </a:xfrm>
      </p:grpSpPr>
      <p:sp>
        <p:nvSpPr>
          <p:cNvPr id="82" name="Short title goes here"/>
          <p:cNvSpPr txBox="1">
            <a:spLocks noGrp="1"/>
          </p:cNvSpPr>
          <p:nvPr>
            <p:ph type="title" hasCustomPrompt="1"/>
          </p:nvPr>
        </p:nvSpPr>
        <p:spPr>
          <a:prstGeom prst="rect">
            <a:avLst/>
          </a:prstGeom>
        </p:spPr>
        <p:txBody>
          <a:bodyPr/>
          <a:lstStyle/>
          <a:p>
            <a:r>
              <a:t>Short title goes here</a:t>
            </a:r>
          </a:p>
        </p:txBody>
      </p:sp>
      <p:sp>
        <p:nvSpPr>
          <p:cNvPr id="83" name="Body Level One…"/>
          <p:cNvSpPr txBox="1">
            <a:spLocks noGrp="1"/>
          </p:cNvSpPr>
          <p:nvPr>
            <p:ph type="body" sz="half" idx="1" hasCustomPrompt="1"/>
          </p:nvPr>
        </p:nvSpPr>
        <p:spPr>
          <a:xfrm>
            <a:off x="1583667" y="2276872"/>
            <a:ext cx="5976665" cy="2736254"/>
          </a:xfrm>
          <a:prstGeom prst="rect">
            <a:avLst/>
          </a:prstGeom>
        </p:spPr>
        <p:txBody>
          <a:bodyPr>
            <a:normAutofit/>
          </a:bodyPr>
          <a:lstStyle/>
          <a:p>
            <a:r>
              <a:t>Speaker name and job title</a:t>
            </a:r>
          </a:p>
          <a:p>
            <a:pPr lvl="1"/>
            <a:endParaRPr/>
          </a:p>
          <a:p>
            <a:pPr lvl="2"/>
            <a:endParaRPr/>
          </a:p>
          <a:p>
            <a:pPr lvl="3"/>
            <a:endParaRPr/>
          </a:p>
          <a:p>
            <a:pPr lvl="4"/>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slide - with large photo">
    <p:spTree>
      <p:nvGrpSpPr>
        <p:cNvPr id="1" name=""/>
        <p:cNvGrpSpPr/>
        <p:nvPr/>
      </p:nvGrpSpPr>
      <p:grpSpPr>
        <a:xfrm>
          <a:off x="0" y="0"/>
          <a:ext cx="0" cy="0"/>
          <a:chOff x="0" y="0"/>
          <a:chExt cx="0" cy="0"/>
        </a:xfrm>
      </p:grpSpPr>
      <p:pic>
        <p:nvPicPr>
          <p:cNvPr id="91" name="Picture 6" descr="Picture 6"/>
          <p:cNvPicPr>
            <a:picLocks noChangeAspect="1"/>
          </p:cNvPicPr>
          <p:nvPr/>
        </p:nvPicPr>
        <p:blipFill>
          <a:blip r:embed="rId2"/>
          <a:stretch>
            <a:fillRect/>
          </a:stretch>
        </p:blipFill>
        <p:spPr>
          <a:xfrm>
            <a:off x="-27161" y="0"/>
            <a:ext cx="9171162" cy="6878371"/>
          </a:xfrm>
          <a:prstGeom prst="rect">
            <a:avLst/>
          </a:prstGeom>
          <a:ln w="12700">
            <a:miter lim="400000"/>
          </a:ln>
        </p:spPr>
      </p:pic>
      <p:sp>
        <p:nvSpPr>
          <p:cNvPr id="92" name="Picture Placeholder 7"/>
          <p:cNvSpPr>
            <a:spLocks noGrp="1"/>
          </p:cNvSpPr>
          <p:nvPr>
            <p:ph type="pic" idx="21"/>
          </p:nvPr>
        </p:nvSpPr>
        <p:spPr>
          <a:xfrm>
            <a:off x="-36513" y="0"/>
            <a:ext cx="9180513" cy="6957393"/>
          </a:xfrm>
          <a:prstGeom prst="rect">
            <a:avLst/>
          </a:prstGeom>
        </p:spPr>
        <p:txBody>
          <a:bodyPr lIns="91439" rIns="91439"/>
          <a:lstStyle/>
          <a:p>
            <a:endParaRPr/>
          </a:p>
        </p:txBody>
      </p:sp>
      <p:sp>
        <p:nvSpPr>
          <p:cNvPr id="93" name="Short title goes here"/>
          <p:cNvSpPr txBox="1">
            <a:spLocks noGrp="1"/>
          </p:cNvSpPr>
          <p:nvPr>
            <p:ph type="title" hasCustomPrompt="1"/>
          </p:nvPr>
        </p:nvSpPr>
        <p:spPr>
          <a:prstGeom prst="rect">
            <a:avLst/>
          </a:prstGeom>
        </p:spPr>
        <p:txBody>
          <a:bodyPr/>
          <a:lstStyle/>
          <a:p>
            <a:r>
              <a:t>Short title goes here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55"/>
          <a:stretch>
            <a:fillRect/>
          </a:stretch>
        </p:blipFill>
        <p:spPr>
          <a:xfrm>
            <a:off x="-27161" y="0"/>
            <a:ext cx="9171162" cy="6878371"/>
          </a:xfrm>
          <a:prstGeom prst="rect">
            <a:avLst/>
          </a:prstGeom>
          <a:ln w="12700">
            <a:miter lim="400000"/>
          </a:ln>
        </p:spPr>
      </p:pic>
      <p:sp>
        <p:nvSpPr>
          <p:cNvPr id="3" name="Short title goes here"/>
          <p:cNvSpPr txBox="1">
            <a:spLocks noGrp="1"/>
          </p:cNvSpPr>
          <p:nvPr>
            <p:ph type="title" hasCustomPrompt="1"/>
          </p:nvPr>
        </p:nvSpPr>
        <p:spPr>
          <a:xfrm>
            <a:off x="644548" y="764704"/>
            <a:ext cx="7831783" cy="1296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Short title goes here</a:t>
            </a:r>
          </a:p>
        </p:txBody>
      </p:sp>
      <p:sp>
        <p:nvSpPr>
          <p:cNvPr id="4"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Lst>
  <p:transition spd="med"/>
  <p:txStyles>
    <p:titleStyle>
      <a:lvl1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1pPr>
      <a:lvl2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2pPr>
      <a:lvl3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3pPr>
      <a:lvl4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4pPr>
      <a:lvl5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5pPr>
      <a:lvl6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6pPr>
      <a:lvl7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7pPr>
      <a:lvl8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8pPr>
      <a:lvl9pPr marL="0" marR="0" indent="0" algn="ctr" defTabSz="914400" rtl="0" latinLnBrk="0">
        <a:lnSpc>
          <a:spcPct val="90000"/>
        </a:lnSpc>
        <a:spcBef>
          <a:spcPts val="0"/>
        </a:spcBef>
        <a:spcAft>
          <a:spcPts val="0"/>
        </a:spcAft>
        <a:buClrTx/>
        <a:buSzTx/>
        <a:buFontTx/>
        <a:buNone/>
        <a:tabLst/>
        <a:defRPr sz="4400" b="1" i="0" u="none" strike="noStrike" cap="none" spc="0" baseline="0">
          <a:solidFill>
            <a:srgbClr val="FF0000"/>
          </a:solidFill>
          <a:uFillTx/>
          <a:latin typeface="Mokoko XBold"/>
          <a:ea typeface="Mokoko XBold"/>
          <a:cs typeface="Mokoko XBold"/>
          <a:sym typeface="Mokoko X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Picture 8" descr="Picture 8"/>
          <p:cNvPicPr>
            <a:picLocks noChangeAspect="1"/>
          </p:cNvPicPr>
          <p:nvPr/>
        </p:nvPicPr>
        <p:blipFill>
          <a:blip r:embed="rId2"/>
          <a:srcRect t="8363" b="4682"/>
          <a:stretch>
            <a:fillRect/>
          </a:stretch>
        </p:blipFill>
        <p:spPr>
          <a:xfrm>
            <a:off x="3886200" y="-1"/>
            <a:ext cx="5256658" cy="6858002"/>
          </a:xfrm>
          <a:prstGeom prst="rect">
            <a:avLst/>
          </a:prstGeom>
          <a:ln w="12700">
            <a:miter lim="400000"/>
          </a:ln>
        </p:spPr>
      </p:pic>
      <p:pic>
        <p:nvPicPr>
          <p:cNvPr id="565" name="Picture 13" descr="Picture 13"/>
          <p:cNvPicPr>
            <a:picLocks noChangeAspect="1"/>
          </p:cNvPicPr>
          <p:nvPr/>
        </p:nvPicPr>
        <p:blipFill>
          <a:blip r:embed="rId3"/>
          <a:srcRect r="46276"/>
          <a:stretch>
            <a:fillRect/>
          </a:stretch>
        </p:blipFill>
        <p:spPr>
          <a:xfrm>
            <a:off x="-125023" y="0"/>
            <a:ext cx="4913047" cy="6866157"/>
          </a:xfrm>
          <a:prstGeom prst="rect">
            <a:avLst/>
          </a:prstGeom>
          <a:ln w="12700">
            <a:miter lim="400000"/>
          </a:ln>
        </p:spPr>
      </p:pic>
      <p:sp>
        <p:nvSpPr>
          <p:cNvPr id="566" name="Content Placeholder 6"/>
          <p:cNvSpPr txBox="1"/>
          <p:nvPr/>
        </p:nvSpPr>
        <p:spPr>
          <a:xfrm>
            <a:off x="386337" y="444713"/>
            <a:ext cx="3131832" cy="53646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90000"/>
              </a:lnSpc>
              <a:spcBef>
                <a:spcPts val="1000"/>
              </a:spcBef>
              <a:defRPr sz="4400" b="1">
                <a:solidFill>
                  <a:srgbClr val="FFFFFF"/>
                </a:solidFill>
                <a:latin typeface="+mn-lt"/>
                <a:ea typeface="+mn-ea"/>
                <a:cs typeface="+mn-cs"/>
                <a:sym typeface="Arial"/>
              </a:defRPr>
            </a:pPr>
            <a:r>
              <a:rPr dirty="0"/>
              <a:t>Abounding hope</a:t>
            </a:r>
            <a:endParaRPr sz="4800" dirty="0">
              <a:solidFill>
                <a:srgbClr val="FF0000"/>
              </a:solidFill>
              <a:latin typeface="Mokoko Trial Extra Bold"/>
              <a:ea typeface="Mokoko Trial Extra Bold"/>
              <a:cs typeface="Mokoko Trial Extra Bold"/>
              <a:sym typeface="Mokoko Trial Extra Bold"/>
            </a:endParaRPr>
          </a:p>
          <a:p>
            <a:pPr algn="ctr">
              <a:lnSpc>
                <a:spcPct val="90000"/>
              </a:lnSpc>
              <a:spcBef>
                <a:spcPts val="1000"/>
              </a:spcBef>
              <a:defRPr sz="4400" b="1">
                <a:solidFill>
                  <a:srgbClr val="FFFFFF"/>
                </a:solidFill>
                <a:latin typeface="+mn-lt"/>
                <a:ea typeface="+mn-ea"/>
                <a:cs typeface="+mn-cs"/>
                <a:sym typeface="Arial"/>
              </a:defRPr>
            </a:pPr>
            <a:endParaRPr sz="4800" dirty="0">
              <a:solidFill>
                <a:srgbClr val="FF0000"/>
              </a:solidFill>
              <a:latin typeface="Mokoko Trial Extra Bold"/>
              <a:ea typeface="Mokoko Trial Extra Bold"/>
              <a:cs typeface="Mokoko Trial Extra Bold"/>
              <a:sym typeface="Mokoko Trial Extra Bold"/>
            </a:endParaRPr>
          </a:p>
          <a:p>
            <a:pPr algn="ctr">
              <a:lnSpc>
                <a:spcPct val="90000"/>
              </a:lnSpc>
              <a:spcBef>
                <a:spcPts val="1000"/>
              </a:spcBef>
              <a:defRPr sz="3600" b="1">
                <a:solidFill>
                  <a:srgbClr val="FFFFFF"/>
                </a:solidFill>
                <a:latin typeface="+mn-lt"/>
                <a:ea typeface="+mn-ea"/>
                <a:cs typeface="+mn-cs"/>
                <a:sym typeface="Arial"/>
              </a:defRPr>
            </a:pPr>
            <a:r>
              <a:rPr dirty="0"/>
              <a:t>Christian Aid Week 2025</a:t>
            </a:r>
            <a:endParaRPr sz="4800" dirty="0">
              <a:solidFill>
                <a:srgbClr val="FF0000"/>
              </a:solidFill>
              <a:latin typeface="Mokoko Trial Extra Bold"/>
              <a:ea typeface="Mokoko Trial Extra Bold"/>
              <a:cs typeface="Mokoko Trial Extra Bold"/>
              <a:sym typeface="Mokoko Trial Extra Bold"/>
            </a:endParaRPr>
          </a:p>
          <a:p>
            <a:pPr algn="ctr">
              <a:lnSpc>
                <a:spcPct val="90000"/>
              </a:lnSpc>
              <a:spcBef>
                <a:spcPts val="1000"/>
              </a:spcBef>
              <a:defRPr sz="3600" b="1">
                <a:solidFill>
                  <a:srgbClr val="FFFFFF"/>
                </a:solidFill>
                <a:latin typeface="+mn-lt"/>
                <a:ea typeface="+mn-ea"/>
                <a:cs typeface="+mn-cs"/>
                <a:sym typeface="Arial"/>
              </a:defRPr>
            </a:pPr>
            <a:endParaRPr sz="4800" dirty="0">
              <a:solidFill>
                <a:srgbClr val="FF0000"/>
              </a:solidFill>
              <a:latin typeface="Mokoko Trial Extra Bold"/>
              <a:ea typeface="Mokoko Trial Extra Bold"/>
              <a:cs typeface="Mokoko Trial Extra Bold"/>
              <a:sym typeface="Mokoko Trial Extra Bold"/>
            </a:endParaRPr>
          </a:p>
          <a:p>
            <a:pPr>
              <a:lnSpc>
                <a:spcPct val="90000"/>
              </a:lnSpc>
              <a:spcBef>
                <a:spcPts val="1000"/>
              </a:spcBef>
              <a:defRPr sz="2000" b="1">
                <a:solidFill>
                  <a:srgbClr val="FFFFFF"/>
                </a:solidFill>
                <a:latin typeface="+mn-lt"/>
                <a:ea typeface="+mn-ea"/>
                <a:cs typeface="+mn-cs"/>
                <a:sym typeface="Arial"/>
              </a:defRPr>
            </a:pPr>
            <a:r>
              <a:rPr dirty="0"/>
              <a:t>‘…abound in hope by the power of the Holy Spirit.’</a:t>
            </a:r>
            <a:endParaRPr sz="4800" dirty="0">
              <a:solidFill>
                <a:srgbClr val="FF0000"/>
              </a:solidFill>
              <a:latin typeface="Mokoko Trial Extra Bold"/>
              <a:ea typeface="Mokoko Trial Extra Bold"/>
              <a:cs typeface="Mokoko Trial Extra Bold"/>
              <a:sym typeface="Mokoko Trial Extra Bold"/>
            </a:endParaRPr>
          </a:p>
          <a:p>
            <a:pPr>
              <a:lnSpc>
                <a:spcPct val="90000"/>
              </a:lnSpc>
              <a:spcBef>
                <a:spcPts val="1000"/>
              </a:spcBef>
              <a:defRPr sz="2000" b="1">
                <a:solidFill>
                  <a:srgbClr val="FFFFFF"/>
                </a:solidFill>
                <a:latin typeface="+mn-lt"/>
                <a:ea typeface="+mn-ea"/>
                <a:cs typeface="+mn-cs"/>
                <a:sym typeface="Arial"/>
              </a:defRPr>
            </a:pPr>
            <a:r>
              <a:rPr dirty="0"/>
              <a:t>(Romans 15:13)</a:t>
            </a:r>
            <a:endParaRPr sz="4800" dirty="0">
              <a:solidFill>
                <a:srgbClr val="FF0000"/>
              </a:solidFill>
              <a:latin typeface="Mokoko Trial Extra Bold"/>
              <a:ea typeface="Mokoko Trial Extra Bold"/>
              <a:cs typeface="Mokoko Trial Extra Bold"/>
              <a:sym typeface="Mokoko Trial Extra Bold"/>
            </a:endParaRPr>
          </a:p>
          <a:p>
            <a:pPr algn="ctr">
              <a:lnSpc>
                <a:spcPct val="90000"/>
              </a:lnSpc>
              <a:spcBef>
                <a:spcPts val="1000"/>
              </a:spcBef>
              <a:defRPr sz="1600">
                <a:solidFill>
                  <a:srgbClr val="FFFFFF"/>
                </a:solidFill>
                <a:latin typeface="+mn-lt"/>
                <a:ea typeface="+mn-ea"/>
                <a:cs typeface="+mn-cs"/>
                <a:sym typeface="Arial"/>
              </a:defRPr>
            </a:pPr>
            <a:endParaRPr sz="4800" dirty="0">
              <a:solidFill>
                <a:srgbClr val="FF0000"/>
              </a:solidFill>
              <a:latin typeface="Mokoko Trial Extra Bold"/>
              <a:ea typeface="Mokoko Trial Extra Bold"/>
              <a:cs typeface="Mokoko Trial Extra Bold"/>
              <a:sym typeface="Mokoko Trial Extra Bold"/>
            </a:endParaRPr>
          </a:p>
        </p:txBody>
      </p:sp>
      <p:sp>
        <p:nvSpPr>
          <p:cNvPr id="567" name="Rectangle 6"/>
          <p:cNvSpPr/>
          <p:nvPr/>
        </p:nvSpPr>
        <p:spPr>
          <a:xfrm>
            <a:off x="6971168" y="5613005"/>
            <a:ext cx="2172833" cy="1244996"/>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68" name="Content Placeholder 6"/>
          <p:cNvSpPr txBox="1"/>
          <p:nvPr/>
        </p:nvSpPr>
        <p:spPr>
          <a:xfrm>
            <a:off x="7135101" y="5788176"/>
            <a:ext cx="2026554" cy="906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spcBef>
                <a:spcPts val="1000"/>
              </a:spcBef>
              <a:defRPr sz="1200" b="1" i="1">
                <a:latin typeface="+mn-lt"/>
                <a:ea typeface="+mn-ea"/>
                <a:cs typeface="+mn-cs"/>
                <a:sym typeface="Arial"/>
              </a:defRPr>
            </a:lvl1pPr>
          </a:lstStyle>
          <a:p>
            <a:r>
              <a:rPr dirty="0"/>
              <a:t>Aurelia holding the </a:t>
            </a:r>
            <a:r>
              <a:rPr dirty="0" err="1"/>
              <a:t>fertiliser</a:t>
            </a:r>
            <a:r>
              <a:rPr dirty="0"/>
              <a:t> that she learned how to make with the support of Christian Aid’s partner, </a:t>
            </a:r>
            <a:r>
              <a:rPr dirty="0" err="1"/>
              <a:t>Congcoop</a:t>
            </a:r>
            <a:r>
              <a:rPr dirty="0"/>
              <a: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ext Placeholder 5"/>
          <p:cNvSpPr txBox="1">
            <a:spLocks noGrp="1"/>
          </p:cNvSpPr>
          <p:nvPr>
            <p:ph type="body" idx="1"/>
          </p:nvPr>
        </p:nvSpPr>
        <p:spPr>
          <a:xfrm>
            <a:off x="621397" y="1449387"/>
            <a:ext cx="7725637" cy="3959226"/>
          </a:xfrm>
          <a:prstGeom prst="rect">
            <a:avLst/>
          </a:prstGeom>
        </p:spPr>
        <p:txBody>
          <a:bodyPr/>
          <a:lstStyle/>
          <a:p>
            <a:pPr defTabSz="877823">
              <a:spcBef>
                <a:spcPts val="500"/>
              </a:spcBef>
              <a:defRPr sz="1919" b="0">
                <a:latin typeface="+mn-lt"/>
                <a:ea typeface="+mn-ea"/>
                <a:cs typeface="+mn-cs"/>
                <a:sym typeface="Arial"/>
              </a:defRPr>
            </a:pPr>
            <a:r>
              <a:rPr dirty="0"/>
              <a:t>Lord, you are faithful to your promises.</a:t>
            </a:r>
          </a:p>
          <a:p>
            <a:pPr defTabSz="877823">
              <a:spcBef>
                <a:spcPts val="500"/>
              </a:spcBef>
              <a:defRPr sz="1919" b="0">
                <a:latin typeface="+mn-lt"/>
                <a:ea typeface="+mn-ea"/>
                <a:cs typeface="+mn-cs"/>
                <a:sym typeface="Arial"/>
              </a:defRPr>
            </a:pPr>
            <a:r>
              <a:rPr dirty="0"/>
              <a:t>Through the Spirit you bless us with</a:t>
            </a:r>
          </a:p>
          <a:p>
            <a:pPr defTabSz="877823">
              <a:spcBef>
                <a:spcPts val="500"/>
              </a:spcBef>
              <a:defRPr sz="1919" b="0">
                <a:latin typeface="+mn-lt"/>
                <a:ea typeface="+mn-ea"/>
                <a:cs typeface="+mn-cs"/>
                <a:sym typeface="Arial"/>
              </a:defRPr>
            </a:pPr>
            <a:r>
              <a:rPr dirty="0"/>
              <a:t>abounding hope.</a:t>
            </a:r>
          </a:p>
          <a:p>
            <a:pPr defTabSz="877823">
              <a:spcBef>
                <a:spcPts val="500"/>
              </a:spcBef>
              <a:defRPr sz="1919" b="0">
                <a:latin typeface="+mn-lt"/>
                <a:ea typeface="+mn-ea"/>
                <a:cs typeface="+mn-cs"/>
                <a:sym typeface="Arial"/>
              </a:defRPr>
            </a:pPr>
            <a:r>
              <a:rPr dirty="0"/>
              <a:t>When power seeks to silence justice,</a:t>
            </a:r>
          </a:p>
          <a:p>
            <a:pPr defTabSz="877823">
              <a:spcBef>
                <a:spcPts val="500"/>
              </a:spcBef>
              <a:defRPr sz="1919" b="0">
                <a:latin typeface="+mn-lt"/>
                <a:ea typeface="+mn-ea"/>
                <a:cs typeface="+mn-cs"/>
                <a:sym typeface="Arial"/>
              </a:defRPr>
            </a:pPr>
            <a:r>
              <a:rPr dirty="0"/>
              <a:t>give us the courage to raise our voice.</a:t>
            </a:r>
          </a:p>
          <a:p>
            <a:pPr defTabSz="877823">
              <a:spcBef>
                <a:spcPts val="500"/>
              </a:spcBef>
              <a:defRPr sz="1919" b="0">
                <a:latin typeface="+mn-lt"/>
                <a:ea typeface="+mn-ea"/>
                <a:cs typeface="+mn-cs"/>
                <a:sym typeface="Arial"/>
              </a:defRPr>
            </a:pPr>
            <a:r>
              <a:rPr dirty="0"/>
              <a:t>When an end to poverty seems far off,</a:t>
            </a:r>
          </a:p>
          <a:p>
            <a:pPr defTabSz="877823">
              <a:spcBef>
                <a:spcPts val="500"/>
              </a:spcBef>
              <a:defRPr sz="1919" b="0">
                <a:latin typeface="+mn-lt"/>
                <a:ea typeface="+mn-ea"/>
                <a:cs typeface="+mn-cs"/>
                <a:sym typeface="Arial"/>
              </a:defRPr>
            </a:pPr>
            <a:r>
              <a:rPr dirty="0"/>
              <a:t>renew our faith in your kingdom come on earth.</a:t>
            </a:r>
          </a:p>
          <a:p>
            <a:pPr defTabSz="877823">
              <a:spcBef>
                <a:spcPts val="500"/>
              </a:spcBef>
              <a:defRPr sz="1919" b="0">
                <a:latin typeface="+mn-lt"/>
                <a:ea typeface="+mn-ea"/>
                <a:cs typeface="+mn-cs"/>
                <a:sym typeface="Arial"/>
              </a:defRPr>
            </a:pPr>
            <a:r>
              <a:rPr dirty="0"/>
              <a:t>When our </a:t>
            </a:r>
            <a:r>
              <a:rPr dirty="0" err="1"/>
              <a:t>neighbour</a:t>
            </a:r>
            <a:r>
              <a:rPr dirty="0"/>
              <a:t> reaches out,</a:t>
            </a:r>
          </a:p>
          <a:p>
            <a:pPr defTabSz="877823">
              <a:spcBef>
                <a:spcPts val="500"/>
              </a:spcBef>
              <a:defRPr sz="1919" b="0">
                <a:latin typeface="+mn-lt"/>
                <a:ea typeface="+mn-ea"/>
                <a:cs typeface="+mn-cs"/>
                <a:sym typeface="Arial"/>
              </a:defRPr>
            </a:pPr>
            <a:r>
              <a:rPr dirty="0"/>
              <a:t>inspire us to respond with overflowing love.</a:t>
            </a:r>
          </a:p>
          <a:p>
            <a:pPr defTabSz="877823">
              <a:spcBef>
                <a:spcPts val="500"/>
              </a:spcBef>
              <a:defRPr sz="1919" b="0">
                <a:latin typeface="+mn-lt"/>
                <a:ea typeface="+mn-ea"/>
                <a:cs typeface="+mn-cs"/>
                <a:sym typeface="Arial"/>
              </a:defRPr>
            </a:pPr>
            <a:r>
              <a:rPr dirty="0"/>
              <a:t>In Jesus’ name,</a:t>
            </a:r>
          </a:p>
          <a:p>
            <a:pPr defTabSz="877823">
              <a:spcBef>
                <a:spcPts val="500"/>
              </a:spcBef>
              <a:defRPr sz="1919">
                <a:latin typeface="+mn-lt"/>
                <a:ea typeface="+mn-ea"/>
                <a:cs typeface="+mn-cs"/>
                <a:sym typeface="Arial"/>
              </a:defRPr>
            </a:pPr>
            <a:r>
              <a:rPr dirty="0"/>
              <a:t>Amen.</a:t>
            </a:r>
          </a:p>
        </p:txBody>
      </p:sp>
      <p:sp>
        <p:nvSpPr>
          <p:cNvPr id="603"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sp>
        <p:nvSpPr>
          <p:cNvPr id="604" name="Title 4"/>
          <p:cNvSpPr txBox="1">
            <a:spLocks noGrp="1"/>
          </p:cNvSpPr>
          <p:nvPr>
            <p:ph type="title"/>
          </p:nvPr>
        </p:nvSpPr>
        <p:spPr>
          <a:xfrm>
            <a:off x="540866" y="581815"/>
            <a:ext cx="7886701" cy="759620"/>
          </a:xfrm>
          <a:prstGeom prst="rect">
            <a:avLst/>
          </a:prstGeom>
        </p:spPr>
        <p:txBody>
          <a:bodyPr/>
          <a:lstStyle>
            <a:lvl1pPr>
              <a:defRPr sz="4000">
                <a:latin typeface="+mn-lt"/>
                <a:ea typeface="+mn-ea"/>
                <a:cs typeface="+mn-cs"/>
                <a:sym typeface="Arial"/>
              </a:defRPr>
            </a:lvl1pPr>
          </a:lstStyle>
          <a:p>
            <a:r>
              <a:t>Prayer for Christian Aid Week</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Box 2"/>
          <p:cNvSpPr txBox="1"/>
          <p:nvPr/>
        </p:nvSpPr>
        <p:spPr>
          <a:xfrm>
            <a:off x="1022262" y="1705178"/>
            <a:ext cx="8076019"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b="1">
                <a:solidFill>
                  <a:srgbClr val="2D2015"/>
                </a:solidFill>
                <a:latin typeface="Open Sans"/>
                <a:ea typeface="Open Sans"/>
                <a:cs typeface="Open Sans"/>
                <a:sym typeface="Open Sans"/>
              </a:defRPr>
            </a:pPr>
            <a:r>
              <a:rPr dirty="0">
                <a:latin typeface="+mn-lt"/>
              </a:rPr>
              <a:t>Acts 9:36-43</a:t>
            </a:r>
            <a:endParaRPr dirty="0">
              <a:latin typeface="+mn-lt"/>
              <a:ea typeface="+mn-ea"/>
              <a:cs typeface="+mn-cs"/>
              <a:sym typeface="Arial"/>
            </a:endParaRPr>
          </a:p>
          <a:p>
            <a:pPr>
              <a:defRPr sz="3600" b="1">
                <a:solidFill>
                  <a:srgbClr val="2D2015"/>
                </a:solidFill>
                <a:latin typeface="Open Sans"/>
                <a:ea typeface="Open Sans"/>
                <a:cs typeface="Open Sans"/>
                <a:sym typeface="Open Sans"/>
              </a:defRPr>
            </a:pPr>
            <a:r>
              <a:rPr dirty="0">
                <a:latin typeface="+mn-lt"/>
              </a:rPr>
              <a:t>or</a:t>
            </a:r>
            <a:endParaRPr dirty="0">
              <a:latin typeface="+mn-lt"/>
              <a:ea typeface="+mn-ea"/>
              <a:cs typeface="+mn-cs"/>
              <a:sym typeface="Arial"/>
            </a:endParaRPr>
          </a:p>
          <a:p>
            <a:pPr>
              <a:defRPr sz="3600" b="1">
                <a:solidFill>
                  <a:srgbClr val="2D2015"/>
                </a:solidFill>
                <a:latin typeface="Open Sans"/>
                <a:ea typeface="Open Sans"/>
                <a:cs typeface="Open Sans"/>
                <a:sym typeface="Open Sans"/>
              </a:defRPr>
            </a:pPr>
            <a:r>
              <a:rPr dirty="0">
                <a:latin typeface="+mn-lt"/>
              </a:rPr>
              <a:t>Acts 11:1-18</a:t>
            </a:r>
            <a:endParaRPr dirty="0">
              <a:latin typeface="+mn-lt"/>
              <a:ea typeface="+mn-ea"/>
              <a:cs typeface="+mn-cs"/>
              <a:sym typeface="Arial"/>
            </a:endParaRPr>
          </a:p>
          <a:p>
            <a:pPr>
              <a:defRPr sz="3600" b="1">
                <a:solidFill>
                  <a:srgbClr val="2D2015"/>
                </a:solidFill>
                <a:latin typeface="Open Sans"/>
                <a:ea typeface="Open Sans"/>
                <a:cs typeface="Open Sans"/>
                <a:sym typeface="Open Sans"/>
              </a:defRPr>
            </a:pPr>
            <a:r>
              <a:rPr dirty="0">
                <a:latin typeface="+mn-lt"/>
              </a:rPr>
              <a:t>or</a:t>
            </a:r>
            <a:endParaRPr dirty="0">
              <a:latin typeface="+mn-lt"/>
              <a:ea typeface="+mn-ea"/>
              <a:cs typeface="+mn-cs"/>
              <a:sym typeface="Arial"/>
            </a:endParaRPr>
          </a:p>
          <a:p>
            <a:pPr>
              <a:defRPr sz="3600" b="1">
                <a:solidFill>
                  <a:srgbClr val="2D2015"/>
                </a:solidFill>
                <a:latin typeface="Open Sans"/>
                <a:ea typeface="Open Sans"/>
                <a:cs typeface="Open Sans"/>
                <a:sym typeface="Open Sans"/>
              </a:defRPr>
            </a:pPr>
            <a:r>
              <a:rPr dirty="0">
                <a:latin typeface="+mn-lt"/>
              </a:rPr>
              <a:t>Joel 1:17-20</a:t>
            </a:r>
          </a:p>
        </p:txBody>
      </p:sp>
      <p:sp>
        <p:nvSpPr>
          <p:cNvPr id="607" name="Rectangle 5"/>
          <p:cNvSpPr txBox="1"/>
          <p:nvPr/>
        </p:nvSpPr>
        <p:spPr>
          <a:xfrm>
            <a:off x="45719" y="57126"/>
            <a:ext cx="146483" cy="342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200">
                <a:solidFill>
                  <a:srgbClr val="2D2015"/>
                </a:solidFill>
                <a:latin typeface="Open Sans"/>
                <a:ea typeface="Open Sans"/>
                <a:cs typeface="Open Sans"/>
                <a:sym typeface="Open Sans"/>
              </a:defRPr>
            </a:lvl1pPr>
          </a:lstStyle>
          <a:p>
            <a:r>
              <a:t>.</a:t>
            </a:r>
            <a:endParaRPr sz="600">
              <a:latin typeface="+mn-lt"/>
              <a:ea typeface="+mn-ea"/>
              <a:cs typeface="+mn-cs"/>
              <a:sym typeface="Arial"/>
            </a:endParaRPr>
          </a:p>
        </p:txBody>
      </p:sp>
      <p:sp>
        <p:nvSpPr>
          <p:cNvPr id="608" name="Rectangle 6"/>
          <p:cNvSpPr txBox="1"/>
          <p:nvPr/>
        </p:nvSpPr>
        <p:spPr>
          <a:xfrm>
            <a:off x="-494031" y="398780"/>
            <a:ext cx="14648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200">
                <a:solidFill>
                  <a:srgbClr val="2D2015"/>
                </a:solidFill>
                <a:latin typeface="Open Sans"/>
                <a:ea typeface="Open Sans"/>
                <a:cs typeface="Open Sans"/>
                <a:sym typeface="Open Sans"/>
              </a:defRPr>
            </a:lvl1pPr>
          </a:lstStyle>
          <a:p>
            <a:r>
              <a:t>.</a:t>
            </a:r>
          </a:p>
        </p:txBody>
      </p:sp>
      <p:sp>
        <p:nvSpPr>
          <p:cNvPr id="609" name="TextBox 3"/>
          <p:cNvSpPr txBox="1"/>
          <p:nvPr/>
        </p:nvSpPr>
        <p:spPr>
          <a:xfrm>
            <a:off x="1022261" y="607661"/>
            <a:ext cx="807601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solidFill>
                  <a:srgbClr val="FF0000"/>
                </a:solidFill>
                <a:latin typeface="Open Sans"/>
                <a:ea typeface="Open Sans"/>
                <a:cs typeface="Open Sans"/>
                <a:sym typeface="Open Sans"/>
              </a:defRPr>
            </a:lvl1pPr>
          </a:lstStyle>
          <a:p>
            <a:r>
              <a:rPr dirty="0">
                <a:latin typeface="+mn-lt"/>
              </a:rPr>
              <a:t>First reading</a:t>
            </a:r>
          </a:p>
        </p:txBody>
      </p:sp>
      <p:sp>
        <p:nvSpPr>
          <p:cNvPr id="610" name="TextBox 6"/>
          <p:cNvSpPr txBox="1"/>
          <p:nvPr/>
        </p:nvSpPr>
        <p:spPr>
          <a:xfrm>
            <a:off x="4572000" y="4632917"/>
            <a:ext cx="3055289"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200" b="1">
                <a:solidFill>
                  <a:srgbClr val="2D2015"/>
                </a:solidFill>
                <a:latin typeface="+mn-lt"/>
                <a:ea typeface="+mn-ea"/>
                <a:cs typeface="+mn-cs"/>
                <a:sym typeface="Arial"/>
              </a:defRPr>
            </a:lvl1pPr>
          </a:lstStyle>
          <a:p>
            <a:r>
              <a:rPr sz="1500" dirty="0"/>
              <a:t>Aurelia praying in church</a:t>
            </a:r>
            <a:r>
              <a:rPr dirty="0"/>
              <a:t>.</a:t>
            </a:r>
          </a:p>
        </p:txBody>
      </p:sp>
      <p:pic>
        <p:nvPicPr>
          <p:cNvPr id="611" name="Picture 5" descr="Picture 5"/>
          <p:cNvPicPr>
            <a:picLocks noChangeAspect="1"/>
          </p:cNvPicPr>
          <p:nvPr/>
        </p:nvPicPr>
        <p:blipFill>
          <a:blip r:embed="rId2"/>
          <a:stretch>
            <a:fillRect/>
          </a:stretch>
        </p:blipFill>
        <p:spPr>
          <a:xfrm>
            <a:off x="4283766" y="1800988"/>
            <a:ext cx="4149767" cy="276651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Content Placeholder 6"/>
          <p:cNvSpPr txBox="1"/>
          <p:nvPr/>
        </p:nvSpPr>
        <p:spPr>
          <a:xfrm>
            <a:off x="683332" y="3210635"/>
            <a:ext cx="8824381" cy="1633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5400" b="1">
                <a:solidFill>
                  <a:srgbClr val="FFFFFF"/>
                </a:solidFill>
                <a:latin typeface="Open Sans"/>
                <a:ea typeface="Open Sans"/>
                <a:cs typeface="Open Sans"/>
                <a:sym typeface="Open Sans"/>
              </a:defRPr>
            </a:pPr>
            <a:r>
              <a:rPr dirty="0">
                <a:latin typeface="+mn-lt"/>
              </a:rPr>
              <a:t>Christian Aid Week film </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9600">
                <a:solidFill>
                  <a:srgbClr val="FFFFFF"/>
                </a:solidFill>
                <a:latin typeface="+mn-lt"/>
                <a:ea typeface="+mn-ea"/>
                <a:cs typeface="+mn-cs"/>
                <a:sym typeface="Arial"/>
              </a:defRPr>
            </a:pPr>
            <a:endParaRPr sz="4800" dirty="0">
              <a:solidFill>
                <a:srgbClr val="FF0000"/>
              </a:solidFill>
              <a:latin typeface="Mokoko Trial Extra Bold"/>
              <a:ea typeface="Mokoko Trial Extra Bold"/>
              <a:cs typeface="Mokoko Trial Extra Bold"/>
              <a:sym typeface="Mokoko Trial Extra Bo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Rectangle 9"/>
          <p:cNvSpPr/>
          <p:nvPr/>
        </p:nvSpPr>
        <p:spPr>
          <a:xfrm>
            <a:off x="-1" y="3697356"/>
            <a:ext cx="5277680" cy="3160644"/>
          </a:xfrm>
          <a:prstGeom prst="rect">
            <a:avLst/>
          </a:prstGeom>
          <a:solidFill>
            <a:srgbClr val="EEA300"/>
          </a:solidFill>
          <a:ln w="12700">
            <a:miter lim="400000"/>
          </a:ln>
        </p:spPr>
        <p:txBody>
          <a:bodyPr lIns="45719" rIns="45719" anchor="ctr"/>
          <a:lstStyle/>
          <a:p>
            <a:pPr algn="ctr">
              <a:defRPr>
                <a:solidFill>
                  <a:srgbClr val="FFFFFF"/>
                </a:solidFill>
              </a:defRPr>
            </a:pPr>
            <a:endParaRPr/>
          </a:p>
        </p:txBody>
      </p:sp>
      <p:pic>
        <p:nvPicPr>
          <p:cNvPr id="616" name="Picture 8" descr="Picture 8"/>
          <p:cNvPicPr>
            <a:picLocks noChangeAspect="1"/>
          </p:cNvPicPr>
          <p:nvPr/>
        </p:nvPicPr>
        <p:blipFill>
          <a:blip r:embed="rId2"/>
          <a:stretch>
            <a:fillRect/>
          </a:stretch>
        </p:blipFill>
        <p:spPr>
          <a:xfrm>
            <a:off x="4573142" y="-1185"/>
            <a:ext cx="4570858" cy="6858001"/>
          </a:xfrm>
          <a:prstGeom prst="rect">
            <a:avLst/>
          </a:prstGeom>
          <a:ln w="12700">
            <a:miter lim="400000"/>
          </a:ln>
        </p:spPr>
      </p:pic>
      <p:pic>
        <p:nvPicPr>
          <p:cNvPr id="617" name="Picture 3" descr="Picture 3"/>
          <p:cNvPicPr>
            <a:picLocks noChangeAspect="1"/>
          </p:cNvPicPr>
          <p:nvPr/>
        </p:nvPicPr>
        <p:blipFill>
          <a:blip r:embed="rId3"/>
          <a:srcRect l="15760"/>
          <a:stretch>
            <a:fillRect/>
          </a:stretch>
        </p:blipFill>
        <p:spPr>
          <a:xfrm>
            <a:off x="-1" y="-2369"/>
            <a:ext cx="5025958" cy="6858001"/>
          </a:xfrm>
          <a:prstGeom prst="rect">
            <a:avLst/>
          </a:prstGeom>
          <a:ln w="12700">
            <a:miter lim="400000"/>
          </a:ln>
        </p:spPr>
      </p:pic>
      <p:sp>
        <p:nvSpPr>
          <p:cNvPr id="618" name="Content Placeholder 6"/>
          <p:cNvSpPr txBox="1"/>
          <p:nvPr/>
        </p:nvSpPr>
        <p:spPr>
          <a:xfrm>
            <a:off x="536050" y="335735"/>
            <a:ext cx="3383648" cy="5175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3600" b="1">
                <a:solidFill>
                  <a:srgbClr val="FFFFFF"/>
                </a:solidFill>
                <a:latin typeface="Open Sans"/>
                <a:ea typeface="Open Sans"/>
                <a:cs typeface="Open Sans"/>
                <a:sym typeface="Open Sans"/>
              </a:defRPr>
            </a:pPr>
            <a:r>
              <a:rPr dirty="0">
                <a:latin typeface="+mn-lt"/>
              </a:rPr>
              <a:t>Aurelia’s story</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latin typeface="+mn-lt"/>
              </a:rPr>
              <a:t>With </a:t>
            </a:r>
            <a:r>
              <a:rPr dirty="0" err="1">
                <a:latin typeface="+mn-lt"/>
              </a:rPr>
              <a:t>Congcoop’s</a:t>
            </a:r>
            <a:r>
              <a:rPr dirty="0">
                <a:latin typeface="+mn-lt"/>
              </a:rPr>
              <a:t> support, Aurelia is using her cacao harvest to make chocolate products to sell at a local market.</a:t>
            </a:r>
            <a:endParaRPr lang="en-GB" sz="4800" dirty="0">
              <a:solidFill>
                <a:srgbClr val="FF0000"/>
              </a:solidFill>
              <a:latin typeface="+mn-lt"/>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br>
              <a:rPr sz="4800" dirty="0">
                <a:solidFill>
                  <a:srgbClr val="FF0000"/>
                </a:solidFill>
                <a:latin typeface="+mn-lt"/>
                <a:ea typeface="Mokoko Trial Extra Bold"/>
                <a:cs typeface="Mokoko Trial Extra Bold"/>
                <a:sym typeface="Mokoko Trial Extra Bold"/>
              </a:rPr>
            </a:br>
            <a:r>
              <a:rPr dirty="0">
                <a:latin typeface="+mn-lt"/>
              </a:rPr>
              <a:t>Aurelia’s always looking to help more people in her community.</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latin typeface="+mn-lt"/>
              </a:rPr>
              <a:t>‘I really give my life to my </a:t>
            </a:r>
            <a:r>
              <a:rPr dirty="0" err="1">
                <a:latin typeface="+mn-lt"/>
              </a:rPr>
              <a:t>neighbours</a:t>
            </a:r>
            <a:r>
              <a:rPr dirty="0">
                <a:latin typeface="+mn-lt"/>
              </a:rPr>
              <a:t>, sharing my knowledge with them.’</a:t>
            </a:r>
          </a:p>
        </p:txBody>
      </p:sp>
      <p:sp>
        <p:nvSpPr>
          <p:cNvPr id="619" name="TextBox 2"/>
          <p:cNvSpPr txBox="1"/>
          <p:nvPr/>
        </p:nvSpPr>
        <p:spPr>
          <a:xfrm>
            <a:off x="7506259" y="1417275"/>
            <a:ext cx="159202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b="1">
                <a:solidFill>
                  <a:srgbClr val="FFFFFF"/>
                </a:solidFill>
                <a:latin typeface="Open Sans"/>
                <a:ea typeface="Open Sans"/>
                <a:cs typeface="Open Sans"/>
                <a:sym typeface="Open Sans"/>
              </a:defRPr>
            </a:lvl1pPr>
          </a:lstStyle>
          <a:p>
            <a:r>
              <a:rPr dirty="0">
                <a:latin typeface="+mn-lt"/>
              </a:rPr>
              <a:t>‘I make cocoa products with all my heart!’ Aurelia says. ‘Perhaps that’s why they have such a good </a:t>
            </a:r>
            <a:r>
              <a:rPr dirty="0" err="1">
                <a:latin typeface="+mn-lt"/>
              </a:rPr>
              <a:t>flavour</a:t>
            </a:r>
            <a:r>
              <a:rPr dirty="0">
                <a:latin typeface="+mn-lt"/>
              </a:rPr>
              <a: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TextBox 2"/>
          <p:cNvSpPr txBox="1"/>
          <p:nvPr/>
        </p:nvSpPr>
        <p:spPr>
          <a:xfrm>
            <a:off x="1022262" y="1915166"/>
            <a:ext cx="8076019"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b="1">
                <a:solidFill>
                  <a:srgbClr val="2D2015"/>
                </a:solidFill>
                <a:latin typeface="Open Sans"/>
                <a:ea typeface="Open Sans"/>
                <a:cs typeface="Open Sans"/>
                <a:sym typeface="Open Sans"/>
              </a:defRPr>
            </a:pPr>
            <a:r>
              <a:rPr dirty="0">
                <a:latin typeface="+mn-lt"/>
              </a:rPr>
              <a:t>John 10:22-30</a:t>
            </a:r>
            <a:endParaRPr dirty="0">
              <a:latin typeface="+mn-lt"/>
              <a:ea typeface="+mn-ea"/>
              <a:cs typeface="+mn-cs"/>
              <a:sym typeface="Arial"/>
            </a:endParaRPr>
          </a:p>
          <a:p>
            <a:pPr>
              <a:defRPr sz="3600" b="1">
                <a:solidFill>
                  <a:srgbClr val="2D2015"/>
                </a:solidFill>
                <a:latin typeface="Open Sans"/>
                <a:ea typeface="Open Sans"/>
                <a:cs typeface="Open Sans"/>
                <a:sym typeface="Open Sans"/>
              </a:defRPr>
            </a:pPr>
            <a:r>
              <a:rPr dirty="0">
                <a:latin typeface="+mn-lt"/>
              </a:rPr>
              <a:t>or</a:t>
            </a:r>
          </a:p>
          <a:p>
            <a:pPr>
              <a:defRPr sz="3600" b="1">
                <a:solidFill>
                  <a:srgbClr val="2D2015"/>
                </a:solidFill>
                <a:latin typeface="Open Sans"/>
                <a:ea typeface="Open Sans"/>
                <a:cs typeface="Open Sans"/>
                <a:sym typeface="Open Sans"/>
              </a:defRPr>
            </a:pPr>
            <a:r>
              <a:rPr dirty="0">
                <a:latin typeface="+mn-lt"/>
              </a:rPr>
              <a:t>John 13:31-35</a:t>
            </a:r>
            <a:endParaRPr dirty="0">
              <a:latin typeface="+mn-lt"/>
              <a:ea typeface="+mn-ea"/>
              <a:cs typeface="+mn-cs"/>
              <a:sym typeface="Arial"/>
            </a:endParaRPr>
          </a:p>
          <a:p>
            <a:pPr>
              <a:defRPr sz="3600" b="1">
                <a:solidFill>
                  <a:srgbClr val="2D2015"/>
                </a:solidFill>
                <a:latin typeface="Open Sans"/>
                <a:ea typeface="Open Sans"/>
                <a:cs typeface="Open Sans"/>
                <a:sym typeface="Open Sans"/>
              </a:defRPr>
            </a:pPr>
            <a:r>
              <a:rPr dirty="0">
                <a:latin typeface="+mn-lt"/>
              </a:rPr>
              <a:t>or</a:t>
            </a:r>
            <a:endParaRPr dirty="0">
              <a:latin typeface="+mn-lt"/>
              <a:ea typeface="+mn-ea"/>
              <a:cs typeface="+mn-cs"/>
              <a:sym typeface="Arial"/>
            </a:endParaRPr>
          </a:p>
          <a:p>
            <a:pPr>
              <a:defRPr sz="3600" b="1">
                <a:solidFill>
                  <a:srgbClr val="2D2015"/>
                </a:solidFill>
                <a:latin typeface="Open Sans"/>
                <a:ea typeface="Open Sans"/>
                <a:cs typeface="Open Sans"/>
                <a:sym typeface="Open Sans"/>
              </a:defRPr>
            </a:pPr>
            <a:r>
              <a:rPr dirty="0">
                <a:latin typeface="+mn-lt"/>
              </a:rPr>
              <a:t>Mark 6:30-44</a:t>
            </a:r>
          </a:p>
        </p:txBody>
      </p:sp>
      <p:sp>
        <p:nvSpPr>
          <p:cNvPr id="622" name="Rectangle 5"/>
          <p:cNvSpPr txBox="1"/>
          <p:nvPr/>
        </p:nvSpPr>
        <p:spPr>
          <a:xfrm>
            <a:off x="45719" y="57126"/>
            <a:ext cx="146483" cy="3429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200">
                <a:solidFill>
                  <a:srgbClr val="2D2015"/>
                </a:solidFill>
                <a:latin typeface="Open Sans"/>
                <a:ea typeface="Open Sans"/>
                <a:cs typeface="Open Sans"/>
                <a:sym typeface="Open Sans"/>
              </a:defRPr>
            </a:lvl1pPr>
          </a:lstStyle>
          <a:p>
            <a:r>
              <a:t>.</a:t>
            </a:r>
            <a:endParaRPr sz="600">
              <a:latin typeface="+mn-lt"/>
              <a:ea typeface="+mn-ea"/>
              <a:cs typeface="+mn-cs"/>
              <a:sym typeface="Arial"/>
            </a:endParaRPr>
          </a:p>
        </p:txBody>
      </p:sp>
      <p:sp>
        <p:nvSpPr>
          <p:cNvPr id="623" name="Rectangle 6"/>
          <p:cNvSpPr txBox="1"/>
          <p:nvPr/>
        </p:nvSpPr>
        <p:spPr>
          <a:xfrm>
            <a:off x="-494031" y="398780"/>
            <a:ext cx="14648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200">
                <a:solidFill>
                  <a:srgbClr val="2D2015"/>
                </a:solidFill>
                <a:latin typeface="Open Sans"/>
                <a:ea typeface="Open Sans"/>
                <a:cs typeface="Open Sans"/>
                <a:sym typeface="Open Sans"/>
              </a:defRPr>
            </a:lvl1pPr>
          </a:lstStyle>
          <a:p>
            <a:r>
              <a:t>.</a:t>
            </a:r>
          </a:p>
        </p:txBody>
      </p:sp>
      <p:sp>
        <p:nvSpPr>
          <p:cNvPr id="624" name="TextBox 3"/>
          <p:cNvSpPr txBox="1"/>
          <p:nvPr/>
        </p:nvSpPr>
        <p:spPr>
          <a:xfrm>
            <a:off x="1022261" y="607661"/>
            <a:ext cx="8076019"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solidFill>
                  <a:srgbClr val="FF0000"/>
                </a:solidFill>
                <a:latin typeface="Open Sans"/>
                <a:ea typeface="Open Sans"/>
                <a:cs typeface="Open Sans"/>
                <a:sym typeface="Open Sans"/>
              </a:defRPr>
            </a:lvl1pPr>
          </a:lstStyle>
          <a:p>
            <a:r>
              <a:rPr dirty="0">
                <a:latin typeface="+mn-lt"/>
              </a:rPr>
              <a:t>Second reading</a:t>
            </a:r>
          </a:p>
        </p:txBody>
      </p:sp>
      <p:sp>
        <p:nvSpPr>
          <p:cNvPr id="625" name="TextBox 6"/>
          <p:cNvSpPr txBox="1"/>
          <p:nvPr/>
        </p:nvSpPr>
        <p:spPr>
          <a:xfrm>
            <a:off x="4420495" y="4777485"/>
            <a:ext cx="4263058"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b="1">
                <a:solidFill>
                  <a:srgbClr val="2D2015"/>
                </a:solidFill>
                <a:latin typeface="Open Sans"/>
                <a:ea typeface="Open Sans"/>
                <a:cs typeface="Open Sans"/>
                <a:sym typeface="Open Sans"/>
              </a:defRPr>
            </a:lvl1pPr>
          </a:lstStyle>
          <a:p>
            <a:r>
              <a:rPr sz="1500" dirty="0">
                <a:latin typeface="+mn-lt"/>
              </a:rPr>
              <a:t>Aurelia and her </a:t>
            </a:r>
            <a:r>
              <a:rPr sz="1500" dirty="0" err="1">
                <a:latin typeface="+mn-lt"/>
              </a:rPr>
              <a:t>neighbours</a:t>
            </a:r>
            <a:r>
              <a:rPr sz="1500" dirty="0">
                <a:latin typeface="+mn-lt"/>
              </a:rPr>
              <a:t> grinding cacao.</a:t>
            </a:r>
          </a:p>
        </p:txBody>
      </p:sp>
      <p:pic>
        <p:nvPicPr>
          <p:cNvPr id="626" name="Picture 5" descr="Picture 5"/>
          <p:cNvPicPr>
            <a:picLocks noChangeAspect="1"/>
          </p:cNvPicPr>
          <p:nvPr/>
        </p:nvPicPr>
        <p:blipFill>
          <a:blip r:embed="rId2"/>
          <a:stretch>
            <a:fillRect/>
          </a:stretch>
        </p:blipFill>
        <p:spPr>
          <a:xfrm>
            <a:off x="4486826" y="2024575"/>
            <a:ext cx="4130400" cy="275291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Text Placeholder 5"/>
          <p:cNvSpPr txBox="1">
            <a:spLocks noGrp="1"/>
          </p:cNvSpPr>
          <p:nvPr>
            <p:ph type="body" sz="quarter" idx="1"/>
          </p:nvPr>
        </p:nvSpPr>
        <p:spPr>
          <a:xfrm>
            <a:off x="1108976" y="6227759"/>
            <a:ext cx="7153080" cy="485777"/>
          </a:xfrm>
          <a:prstGeom prst="rect">
            <a:avLst/>
          </a:prstGeom>
        </p:spPr>
        <p:txBody>
          <a:bodyPr/>
          <a:lstStyle>
            <a:lvl1pPr algn="ctr">
              <a:lnSpc>
                <a:spcPct val="80000"/>
              </a:lnSpc>
              <a:spcBef>
                <a:spcPts val="300"/>
              </a:spcBef>
              <a:defRPr sz="1500">
                <a:latin typeface="+mn-lt"/>
                <a:ea typeface="+mn-ea"/>
                <a:cs typeface="+mn-cs"/>
                <a:sym typeface="Arial"/>
              </a:defRPr>
            </a:lvl1pPr>
          </a:lstStyle>
          <a:p>
            <a:r>
              <a:rPr dirty="0"/>
              <a:t>Aurelia with her father, daughter-in-law and two of her grandchildren.</a:t>
            </a:r>
          </a:p>
        </p:txBody>
      </p:sp>
      <p:sp>
        <p:nvSpPr>
          <p:cNvPr id="629"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630" name="Title 4"/>
          <p:cNvSpPr txBox="1">
            <a:spLocks noGrp="1"/>
          </p:cNvSpPr>
          <p:nvPr>
            <p:ph type="title"/>
          </p:nvPr>
        </p:nvSpPr>
        <p:spPr>
          <a:xfrm>
            <a:off x="526009" y="630240"/>
            <a:ext cx="7886701" cy="759620"/>
          </a:xfrm>
          <a:prstGeom prst="rect">
            <a:avLst/>
          </a:prstGeom>
        </p:spPr>
        <p:txBody>
          <a:bodyPr/>
          <a:lstStyle>
            <a:lvl1pPr>
              <a:defRPr sz="4000">
                <a:latin typeface="+mn-lt"/>
                <a:ea typeface="+mn-ea"/>
                <a:cs typeface="+mn-cs"/>
                <a:sym typeface="Arial"/>
              </a:defRPr>
            </a:lvl1pPr>
          </a:lstStyle>
          <a:p>
            <a:r>
              <a:rPr dirty="0"/>
              <a:t>Sermon/talk</a:t>
            </a:r>
          </a:p>
        </p:txBody>
      </p:sp>
      <p:pic>
        <p:nvPicPr>
          <p:cNvPr id="631" name="Picture 6" descr="Picture 6"/>
          <p:cNvPicPr>
            <a:picLocks noChangeAspect="1"/>
          </p:cNvPicPr>
          <p:nvPr/>
        </p:nvPicPr>
        <p:blipFill>
          <a:blip r:embed="rId2"/>
          <a:stretch>
            <a:fillRect/>
          </a:stretch>
        </p:blipFill>
        <p:spPr>
          <a:xfrm>
            <a:off x="973705" y="1349469"/>
            <a:ext cx="7196589" cy="4796527"/>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Text Placeholder 5"/>
          <p:cNvSpPr txBox="1">
            <a:spLocks noGrp="1"/>
          </p:cNvSpPr>
          <p:nvPr>
            <p:ph type="body" idx="1"/>
          </p:nvPr>
        </p:nvSpPr>
        <p:spPr>
          <a:xfrm>
            <a:off x="540866" y="1241846"/>
            <a:ext cx="8222889" cy="3959226"/>
          </a:xfrm>
          <a:prstGeom prst="rect">
            <a:avLst/>
          </a:prstGeom>
        </p:spPr>
        <p:txBody>
          <a:bodyPr/>
          <a:lstStyle/>
          <a:p>
            <a:pPr>
              <a:lnSpc>
                <a:spcPts val="1900"/>
              </a:lnSpc>
              <a:spcBef>
                <a:spcPts val="600"/>
              </a:spcBef>
              <a:defRPr sz="2000">
                <a:solidFill>
                  <a:srgbClr val="000000"/>
                </a:solidFill>
                <a:latin typeface="+mn-lt"/>
                <a:ea typeface="+mn-ea"/>
                <a:cs typeface="+mn-cs"/>
                <a:sym typeface="Arial"/>
              </a:defRPr>
            </a:pPr>
            <a:endParaRPr/>
          </a:p>
          <a:p>
            <a:pPr>
              <a:lnSpc>
                <a:spcPts val="1900"/>
              </a:lnSpc>
              <a:spcBef>
                <a:spcPts val="600"/>
              </a:spcBef>
              <a:defRPr sz="2000" b="0" i="1">
                <a:solidFill>
                  <a:srgbClr val="000000"/>
                </a:solidFill>
                <a:latin typeface="+mn-lt"/>
                <a:ea typeface="+mn-ea"/>
                <a:cs typeface="+mn-cs"/>
                <a:sym typeface="Arial"/>
              </a:defRPr>
            </a:pPr>
            <a:r>
              <a:t>The response (based on Micah 7:7) is:</a:t>
            </a:r>
          </a:p>
          <a:p>
            <a:pPr>
              <a:lnSpc>
                <a:spcPts val="1900"/>
              </a:lnSpc>
              <a:spcBef>
                <a:spcPts val="600"/>
              </a:spcBef>
              <a:defRPr sz="2000" b="0" i="1">
                <a:solidFill>
                  <a:srgbClr val="000000"/>
                </a:solidFill>
                <a:latin typeface="+mn-lt"/>
                <a:ea typeface="+mn-ea"/>
                <a:cs typeface="+mn-cs"/>
                <a:sym typeface="Arial"/>
              </a:defRPr>
            </a:pPr>
            <a:endParaRPr/>
          </a:p>
          <a:p>
            <a:pPr>
              <a:lnSpc>
                <a:spcPts val="1900"/>
              </a:lnSpc>
              <a:spcBef>
                <a:spcPts val="600"/>
              </a:spcBef>
              <a:defRPr sz="2000" b="0">
                <a:solidFill>
                  <a:srgbClr val="000000"/>
                </a:solidFill>
                <a:latin typeface="+mn-lt"/>
                <a:ea typeface="+mn-ea"/>
                <a:cs typeface="+mn-cs"/>
                <a:sym typeface="Arial"/>
              </a:defRPr>
            </a:pPr>
            <a:r>
              <a:t>We watch in hope for the Lord:</a:t>
            </a:r>
          </a:p>
          <a:p>
            <a:pPr>
              <a:lnSpc>
                <a:spcPts val="1900"/>
              </a:lnSpc>
              <a:spcBef>
                <a:spcPts val="600"/>
              </a:spcBef>
              <a:defRPr sz="2000">
                <a:solidFill>
                  <a:srgbClr val="000000"/>
                </a:solidFill>
                <a:latin typeface="+mn-lt"/>
                <a:ea typeface="+mn-ea"/>
                <a:cs typeface="+mn-cs"/>
                <a:sym typeface="Arial"/>
              </a:defRPr>
            </a:pPr>
            <a:r>
              <a:t>Our God will hear us.</a:t>
            </a:r>
          </a:p>
          <a:p>
            <a:pPr>
              <a:lnSpc>
                <a:spcPts val="1900"/>
              </a:lnSpc>
              <a:spcBef>
                <a:spcPts val="600"/>
              </a:spcBef>
              <a:defRPr sz="2000" i="1">
                <a:solidFill>
                  <a:srgbClr val="000000"/>
                </a:solidFill>
                <a:latin typeface="+mn-lt"/>
                <a:ea typeface="+mn-ea"/>
                <a:cs typeface="+mn-cs"/>
                <a:sym typeface="Arial"/>
              </a:defRPr>
            </a:pPr>
            <a:endParaRPr/>
          </a:p>
          <a:p>
            <a:pPr>
              <a:lnSpc>
                <a:spcPts val="1900"/>
              </a:lnSpc>
              <a:spcBef>
                <a:spcPts val="600"/>
              </a:spcBef>
              <a:defRPr sz="2000" b="0" i="1">
                <a:solidFill>
                  <a:srgbClr val="000000"/>
                </a:solidFill>
                <a:latin typeface="+mn-lt"/>
                <a:ea typeface="+mn-ea"/>
                <a:cs typeface="+mn-cs"/>
                <a:sym typeface="Arial"/>
              </a:defRPr>
            </a:pPr>
            <a:r>
              <a:t>The final response is:</a:t>
            </a:r>
          </a:p>
          <a:p>
            <a:pPr>
              <a:lnSpc>
                <a:spcPts val="1900"/>
              </a:lnSpc>
              <a:spcBef>
                <a:spcPts val="600"/>
              </a:spcBef>
              <a:defRPr sz="2000" b="0">
                <a:solidFill>
                  <a:srgbClr val="000000"/>
                </a:solidFill>
                <a:latin typeface="+mn-lt"/>
                <a:ea typeface="+mn-ea"/>
                <a:cs typeface="+mn-cs"/>
                <a:sym typeface="Arial"/>
              </a:defRPr>
            </a:pPr>
            <a:endParaRPr/>
          </a:p>
          <a:p>
            <a:pPr>
              <a:lnSpc>
                <a:spcPts val="1900"/>
              </a:lnSpc>
              <a:spcBef>
                <a:spcPts val="600"/>
              </a:spcBef>
              <a:defRPr sz="2000" b="0">
                <a:solidFill>
                  <a:srgbClr val="000000"/>
                </a:solidFill>
                <a:latin typeface="+mn-lt"/>
                <a:ea typeface="+mn-ea"/>
                <a:cs typeface="+mn-cs"/>
                <a:sym typeface="Arial"/>
              </a:defRPr>
            </a:pPr>
            <a:r>
              <a:t>We offer these prayers in Jesus’ name.</a:t>
            </a:r>
          </a:p>
          <a:p>
            <a:pPr>
              <a:lnSpc>
                <a:spcPts val="1900"/>
              </a:lnSpc>
              <a:spcBef>
                <a:spcPts val="600"/>
              </a:spcBef>
              <a:defRPr sz="2000">
                <a:solidFill>
                  <a:srgbClr val="000000"/>
                </a:solidFill>
                <a:latin typeface="+mn-lt"/>
                <a:ea typeface="+mn-ea"/>
                <a:cs typeface="+mn-cs"/>
                <a:sym typeface="Arial"/>
              </a:defRPr>
            </a:pPr>
            <a:r>
              <a:t>Our God will hear us.</a:t>
            </a:r>
          </a:p>
          <a:p>
            <a:pPr>
              <a:lnSpc>
                <a:spcPts val="1900"/>
              </a:lnSpc>
              <a:spcBef>
                <a:spcPts val="600"/>
              </a:spcBef>
              <a:defRPr sz="2000">
                <a:solidFill>
                  <a:srgbClr val="000000"/>
                </a:solidFill>
                <a:latin typeface="+mn-lt"/>
                <a:ea typeface="+mn-ea"/>
                <a:cs typeface="+mn-cs"/>
                <a:sym typeface="Arial"/>
              </a:defRPr>
            </a:pPr>
            <a:r>
              <a:t>Amen.</a:t>
            </a:r>
          </a:p>
        </p:txBody>
      </p:sp>
      <p:sp>
        <p:nvSpPr>
          <p:cNvPr id="634"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635" name="Title 4"/>
          <p:cNvSpPr txBox="1">
            <a:spLocks noGrp="1"/>
          </p:cNvSpPr>
          <p:nvPr>
            <p:ph type="title"/>
          </p:nvPr>
        </p:nvSpPr>
        <p:spPr>
          <a:xfrm>
            <a:off x="540865" y="581815"/>
            <a:ext cx="8423004" cy="759620"/>
          </a:xfrm>
          <a:prstGeom prst="rect">
            <a:avLst/>
          </a:prstGeom>
        </p:spPr>
        <p:txBody>
          <a:bodyPr/>
          <a:lstStyle>
            <a:lvl1pPr>
              <a:defRPr sz="4000">
                <a:latin typeface="+mn-lt"/>
                <a:ea typeface="+mn-ea"/>
                <a:cs typeface="+mn-cs"/>
                <a:sym typeface="Arial"/>
              </a:defRPr>
            </a:lvl1pPr>
          </a:lstStyle>
          <a:p>
            <a:r>
              <a:t>Prayers of intercession [option 1]</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Text Placeholder 5"/>
          <p:cNvSpPr txBox="1">
            <a:spLocks noGrp="1"/>
          </p:cNvSpPr>
          <p:nvPr>
            <p:ph type="body" idx="1"/>
          </p:nvPr>
        </p:nvSpPr>
        <p:spPr>
          <a:xfrm>
            <a:off x="540866" y="1449387"/>
            <a:ext cx="8222889" cy="3959226"/>
          </a:xfrm>
          <a:prstGeom prst="rect">
            <a:avLst/>
          </a:prstGeom>
        </p:spPr>
        <p:txBody>
          <a:bodyPr/>
          <a:lstStyle/>
          <a:p>
            <a:pPr marL="332613" indent="-332613" defTabSz="886968">
              <a:lnSpc>
                <a:spcPts val="1800"/>
              </a:lnSpc>
              <a:spcBef>
                <a:spcPts val="500"/>
              </a:spcBef>
              <a:buClr>
                <a:srgbClr val="FF0000"/>
              </a:buClr>
              <a:buSzPct val="100000"/>
              <a:buFont typeface="Symbol"/>
              <a:buChar char="·"/>
              <a:defRPr sz="1940" b="0">
                <a:solidFill>
                  <a:srgbClr val="000000"/>
                </a:solidFill>
                <a:latin typeface="+mn-lt"/>
                <a:ea typeface="+mn-ea"/>
                <a:cs typeface="+mn-cs"/>
                <a:sym typeface="Arial"/>
              </a:defRPr>
            </a:pPr>
            <a:r>
              <a:t>The people of Guatemala, particularly Indigenous communities who are often among the most marginalised groups in the country.</a:t>
            </a:r>
          </a:p>
          <a:p>
            <a:pPr defTabSz="886968">
              <a:lnSpc>
                <a:spcPts val="1800"/>
              </a:lnSpc>
              <a:spcBef>
                <a:spcPts val="500"/>
              </a:spcBef>
              <a:defRPr sz="1940" b="0">
                <a:solidFill>
                  <a:srgbClr val="000000"/>
                </a:solidFill>
                <a:latin typeface="+mn-lt"/>
                <a:ea typeface="+mn-ea"/>
                <a:cs typeface="+mn-cs"/>
                <a:sym typeface="Arial"/>
              </a:defRPr>
            </a:pPr>
            <a:endParaRPr/>
          </a:p>
          <a:p>
            <a:pPr marL="332613" indent="-332613" defTabSz="886968">
              <a:lnSpc>
                <a:spcPts val="1800"/>
              </a:lnSpc>
              <a:spcBef>
                <a:spcPts val="500"/>
              </a:spcBef>
              <a:buClr>
                <a:srgbClr val="FF0000"/>
              </a:buClr>
              <a:buSzPct val="100000"/>
              <a:buFont typeface="Symbol"/>
              <a:buChar char="·"/>
              <a:defRPr sz="1940" b="0">
                <a:solidFill>
                  <a:srgbClr val="000000"/>
                </a:solidFill>
                <a:latin typeface="+mn-lt"/>
                <a:ea typeface="+mn-ea"/>
                <a:cs typeface="+mn-cs"/>
                <a:sym typeface="Arial"/>
              </a:defRPr>
            </a:pPr>
            <a:r>
              <a:t>Christian Aid’s partner in Guatemala, Congcoop. Pray for the success of their training programmes, their staff and their work in 2025 and beyond. </a:t>
            </a:r>
          </a:p>
          <a:p>
            <a:pPr defTabSz="886968">
              <a:lnSpc>
                <a:spcPts val="1800"/>
              </a:lnSpc>
              <a:spcBef>
                <a:spcPts val="500"/>
              </a:spcBef>
              <a:defRPr sz="1940" b="0">
                <a:solidFill>
                  <a:srgbClr val="000000"/>
                </a:solidFill>
                <a:latin typeface="+mn-lt"/>
                <a:ea typeface="+mn-ea"/>
                <a:cs typeface="+mn-cs"/>
                <a:sym typeface="Arial"/>
              </a:defRPr>
            </a:pPr>
            <a:endParaRPr/>
          </a:p>
          <a:p>
            <a:pPr marL="332613" indent="-332613" defTabSz="886968">
              <a:lnSpc>
                <a:spcPts val="1800"/>
              </a:lnSpc>
              <a:spcBef>
                <a:spcPts val="500"/>
              </a:spcBef>
              <a:buClr>
                <a:srgbClr val="FF0000"/>
              </a:buClr>
              <a:buSzPct val="100000"/>
              <a:buFont typeface="Symbol"/>
              <a:buChar char="·"/>
              <a:defRPr sz="1940" b="0">
                <a:solidFill>
                  <a:srgbClr val="000000"/>
                </a:solidFill>
                <a:latin typeface="+mn-lt"/>
                <a:ea typeface="+mn-ea"/>
                <a:cs typeface="+mn-cs"/>
                <a:sym typeface="Arial"/>
              </a:defRPr>
            </a:pPr>
            <a:r>
              <a:t>Anyone living in poverty. </a:t>
            </a:r>
          </a:p>
          <a:p>
            <a:pPr defTabSz="886968">
              <a:lnSpc>
                <a:spcPts val="1800"/>
              </a:lnSpc>
              <a:spcBef>
                <a:spcPts val="500"/>
              </a:spcBef>
              <a:defRPr sz="1940" b="0">
                <a:solidFill>
                  <a:srgbClr val="000000"/>
                </a:solidFill>
                <a:latin typeface="+mn-lt"/>
                <a:ea typeface="+mn-ea"/>
                <a:cs typeface="+mn-cs"/>
                <a:sym typeface="Arial"/>
              </a:defRPr>
            </a:pPr>
            <a:endParaRPr/>
          </a:p>
          <a:p>
            <a:pPr marL="332613" indent="-332613" defTabSz="886968">
              <a:lnSpc>
                <a:spcPts val="1800"/>
              </a:lnSpc>
              <a:spcBef>
                <a:spcPts val="500"/>
              </a:spcBef>
              <a:buClr>
                <a:srgbClr val="FF0000"/>
              </a:buClr>
              <a:buSzPct val="100000"/>
              <a:buFont typeface="Symbol"/>
              <a:buChar char="·"/>
              <a:defRPr sz="1940" b="0">
                <a:solidFill>
                  <a:srgbClr val="000000"/>
                </a:solidFill>
                <a:latin typeface="+mn-lt"/>
                <a:ea typeface="+mn-ea"/>
                <a:cs typeface="+mn-cs"/>
                <a:sym typeface="Arial"/>
              </a:defRPr>
            </a:pPr>
            <a:r>
              <a:t>Households surviving on one meal a day. Parents who worry about feeding their children. Children whose growth is stunted due to malnutrition.</a:t>
            </a:r>
          </a:p>
          <a:p>
            <a:pPr defTabSz="886968">
              <a:lnSpc>
                <a:spcPts val="1800"/>
              </a:lnSpc>
              <a:spcBef>
                <a:spcPts val="500"/>
              </a:spcBef>
              <a:defRPr sz="1940" b="0">
                <a:solidFill>
                  <a:srgbClr val="000000"/>
                </a:solidFill>
                <a:latin typeface="+mn-lt"/>
                <a:ea typeface="+mn-ea"/>
                <a:cs typeface="+mn-cs"/>
                <a:sym typeface="Arial"/>
              </a:defRPr>
            </a:pPr>
            <a:endParaRPr/>
          </a:p>
          <a:p>
            <a:pPr marL="332613" indent="-332613" defTabSz="886968">
              <a:lnSpc>
                <a:spcPts val="1800"/>
              </a:lnSpc>
              <a:spcBef>
                <a:spcPts val="500"/>
              </a:spcBef>
              <a:buClr>
                <a:srgbClr val="FF0000"/>
              </a:buClr>
              <a:buSzPct val="100000"/>
              <a:buFont typeface="Symbol"/>
              <a:buChar char="·"/>
              <a:defRPr sz="1940" b="0">
                <a:solidFill>
                  <a:srgbClr val="000000"/>
                </a:solidFill>
                <a:latin typeface="+mn-lt"/>
                <a:ea typeface="+mn-ea"/>
                <a:cs typeface="+mn-cs"/>
                <a:sym typeface="Arial"/>
              </a:defRPr>
            </a:pPr>
            <a:r>
              <a:t>Farmers across the world feeling the impact of the climate crisis.</a:t>
            </a:r>
          </a:p>
        </p:txBody>
      </p:sp>
      <p:sp>
        <p:nvSpPr>
          <p:cNvPr id="638"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sp>
        <p:nvSpPr>
          <p:cNvPr id="639" name="Title 4"/>
          <p:cNvSpPr txBox="1">
            <a:spLocks noGrp="1"/>
          </p:cNvSpPr>
          <p:nvPr>
            <p:ph type="title"/>
          </p:nvPr>
        </p:nvSpPr>
        <p:spPr>
          <a:xfrm>
            <a:off x="540865" y="581815"/>
            <a:ext cx="8423004" cy="759620"/>
          </a:xfrm>
          <a:prstGeom prst="rect">
            <a:avLst/>
          </a:prstGeom>
        </p:spPr>
        <p:txBody>
          <a:bodyPr/>
          <a:lstStyle>
            <a:lvl1pPr>
              <a:defRPr sz="4000">
                <a:latin typeface="+mn-lt"/>
                <a:ea typeface="+mn-ea"/>
                <a:cs typeface="+mn-cs"/>
                <a:sym typeface="Arial"/>
              </a:defRPr>
            </a:lvl1pPr>
          </a:lstStyle>
          <a:p>
            <a:r>
              <a:rPr dirty="0"/>
              <a:t>Prayers of intercession [option 2]</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Text Placeholder 5"/>
          <p:cNvSpPr txBox="1">
            <a:spLocks noGrp="1"/>
          </p:cNvSpPr>
          <p:nvPr>
            <p:ph type="body" idx="1"/>
          </p:nvPr>
        </p:nvSpPr>
        <p:spPr>
          <a:xfrm>
            <a:off x="540866" y="1449387"/>
            <a:ext cx="8222889" cy="3959226"/>
          </a:xfrm>
          <a:prstGeom prst="rect">
            <a:avLst/>
          </a:prstGeom>
        </p:spPr>
        <p:txBody>
          <a:bodyPr/>
          <a:lstStyle/>
          <a:p>
            <a:pPr marL="342900" indent="-342900">
              <a:lnSpc>
                <a:spcPts val="1900"/>
              </a:lnSpc>
              <a:spcBef>
                <a:spcPts val="600"/>
              </a:spcBef>
              <a:buClr>
                <a:srgbClr val="FF0000"/>
              </a:buClr>
              <a:buSzPct val="100000"/>
              <a:buFont typeface="Symbol"/>
              <a:buChar char="·"/>
              <a:defRPr sz="2000" b="0">
                <a:solidFill>
                  <a:srgbClr val="000000"/>
                </a:solidFill>
                <a:latin typeface="+mn-lt"/>
                <a:ea typeface="+mn-ea"/>
                <a:cs typeface="+mn-cs"/>
                <a:sym typeface="Arial"/>
              </a:defRPr>
            </a:pPr>
            <a:r>
              <a:rPr dirty="0"/>
              <a:t>Communities who don’t have access to clean water or have to travel long distances to collect the water they need.</a:t>
            </a:r>
          </a:p>
          <a:p>
            <a:pPr>
              <a:lnSpc>
                <a:spcPts val="1900"/>
              </a:lnSpc>
              <a:spcBef>
                <a:spcPts val="600"/>
              </a:spcBef>
              <a:defRPr sz="2000" b="0">
                <a:solidFill>
                  <a:srgbClr val="000000"/>
                </a:solidFill>
                <a:latin typeface="+mn-lt"/>
                <a:ea typeface="+mn-ea"/>
                <a:cs typeface="+mn-cs"/>
                <a:sym typeface="Arial"/>
              </a:defRPr>
            </a:pPr>
            <a:endParaRPr dirty="0"/>
          </a:p>
          <a:p>
            <a:pPr marL="342900" indent="-342900">
              <a:lnSpc>
                <a:spcPts val="2000"/>
              </a:lnSpc>
              <a:spcBef>
                <a:spcPts val="600"/>
              </a:spcBef>
              <a:buClr>
                <a:srgbClr val="FF0000"/>
              </a:buClr>
              <a:buSzPct val="100000"/>
              <a:buFont typeface="Symbol"/>
              <a:buChar char="·"/>
              <a:defRPr sz="2000" b="0">
                <a:solidFill>
                  <a:srgbClr val="000000"/>
                </a:solidFill>
                <a:latin typeface="+mn-lt"/>
                <a:ea typeface="+mn-ea"/>
                <a:cs typeface="+mn-cs"/>
                <a:sym typeface="Arial"/>
              </a:defRPr>
            </a:pPr>
            <a:r>
              <a:rPr lang="en-GB" dirty="0"/>
              <a:t>Large corporations running plantations in Guatemala. Pray that they take responsibility for the impact they have on the environment and Indigenous communities.</a:t>
            </a:r>
          </a:p>
          <a:p>
            <a:pPr marL="342900" indent="-342900">
              <a:lnSpc>
                <a:spcPts val="1900"/>
              </a:lnSpc>
              <a:spcBef>
                <a:spcPts val="600"/>
              </a:spcBef>
              <a:buClr>
                <a:srgbClr val="FF0000"/>
              </a:buClr>
              <a:buSzPct val="100000"/>
              <a:buFont typeface="Symbol"/>
              <a:buChar char="·"/>
              <a:defRPr sz="2000" b="0">
                <a:solidFill>
                  <a:srgbClr val="000000"/>
                </a:solidFill>
                <a:latin typeface="+mn-lt"/>
                <a:ea typeface="+mn-ea"/>
                <a:cs typeface="+mn-cs"/>
                <a:sym typeface="Arial"/>
              </a:defRPr>
            </a:pPr>
            <a:endParaRPr lang="en-GB" dirty="0"/>
          </a:p>
          <a:p>
            <a:pPr marL="342900" indent="-342900">
              <a:lnSpc>
                <a:spcPts val="1900"/>
              </a:lnSpc>
              <a:spcBef>
                <a:spcPts val="600"/>
              </a:spcBef>
              <a:buClr>
                <a:srgbClr val="FF0000"/>
              </a:buClr>
              <a:buSzPct val="100000"/>
              <a:buFont typeface="Symbol"/>
              <a:buChar char="·"/>
              <a:defRPr sz="2000" b="0">
                <a:solidFill>
                  <a:srgbClr val="000000"/>
                </a:solidFill>
                <a:latin typeface="+mn-lt"/>
                <a:ea typeface="+mn-ea"/>
                <a:cs typeface="+mn-cs"/>
                <a:sym typeface="Arial"/>
              </a:defRPr>
            </a:pPr>
            <a:r>
              <a:rPr lang="en-GB" dirty="0"/>
              <a:t>Governments and those with power. Pray that they work for justice and prioritise tackling poverty.</a:t>
            </a:r>
          </a:p>
          <a:p>
            <a:pPr>
              <a:lnSpc>
                <a:spcPts val="1900"/>
              </a:lnSpc>
              <a:spcBef>
                <a:spcPts val="600"/>
              </a:spcBef>
              <a:buClr>
                <a:srgbClr val="FF0000"/>
              </a:buClr>
              <a:buSzPct val="100000"/>
              <a:defRPr sz="2000" b="0">
                <a:solidFill>
                  <a:srgbClr val="000000"/>
                </a:solidFill>
                <a:latin typeface="+mn-lt"/>
                <a:ea typeface="+mn-ea"/>
                <a:cs typeface="+mn-cs"/>
                <a:sym typeface="Arial"/>
              </a:defRPr>
            </a:pPr>
            <a:endParaRPr dirty="0"/>
          </a:p>
          <a:p>
            <a:pPr marL="342900" indent="-342900">
              <a:lnSpc>
                <a:spcPts val="1900"/>
              </a:lnSpc>
              <a:spcBef>
                <a:spcPts val="600"/>
              </a:spcBef>
              <a:buClr>
                <a:srgbClr val="FF0000"/>
              </a:buClr>
              <a:buSzPct val="100000"/>
              <a:buFont typeface="Symbol"/>
              <a:buChar char="·"/>
              <a:defRPr sz="2000" b="0">
                <a:solidFill>
                  <a:srgbClr val="000000"/>
                </a:solidFill>
                <a:latin typeface="+mn-lt"/>
                <a:ea typeface="+mn-ea"/>
                <a:cs typeface="+mn-cs"/>
                <a:sym typeface="Arial"/>
              </a:defRPr>
            </a:pPr>
            <a:r>
              <a:rPr dirty="0"/>
              <a:t>The work of Christian Aid and their partners. Pray for all who support this work by giving, acting and praying together.</a:t>
            </a:r>
          </a:p>
        </p:txBody>
      </p:sp>
      <p:sp>
        <p:nvSpPr>
          <p:cNvPr id="642"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643" name="Title 4"/>
          <p:cNvSpPr txBox="1">
            <a:spLocks noGrp="1"/>
          </p:cNvSpPr>
          <p:nvPr>
            <p:ph type="title"/>
          </p:nvPr>
        </p:nvSpPr>
        <p:spPr>
          <a:xfrm>
            <a:off x="540865" y="581815"/>
            <a:ext cx="8423004" cy="759620"/>
          </a:xfrm>
          <a:prstGeom prst="rect">
            <a:avLst/>
          </a:prstGeom>
        </p:spPr>
        <p:txBody>
          <a:bodyPr/>
          <a:lstStyle>
            <a:lvl1pPr>
              <a:defRPr sz="4000">
                <a:latin typeface="+mn-lt"/>
                <a:ea typeface="+mn-ea"/>
                <a:cs typeface="+mn-cs"/>
                <a:sym typeface="Arial"/>
              </a:defRPr>
            </a:lvl1pPr>
          </a:lstStyle>
          <a:p>
            <a:r>
              <a:t>Prayers of intercession [option 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Text Placeholder 5"/>
          <p:cNvSpPr txBox="1">
            <a:spLocks noGrp="1"/>
          </p:cNvSpPr>
          <p:nvPr>
            <p:ph type="body" idx="1"/>
          </p:nvPr>
        </p:nvSpPr>
        <p:spPr>
          <a:xfrm>
            <a:off x="540866" y="1449387"/>
            <a:ext cx="8222889"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t>Think of Aurelia and other women in her community walking long distances every day to gather water.</a:t>
            </a:r>
          </a:p>
          <a:p>
            <a:pPr>
              <a:lnSpc>
                <a:spcPts val="1900"/>
              </a:lnSpc>
              <a:spcBef>
                <a:spcPts val="600"/>
              </a:spcBef>
              <a:defRPr sz="2000" b="0">
                <a:solidFill>
                  <a:srgbClr val="000000"/>
                </a:solidFill>
                <a:latin typeface="+mn-lt"/>
                <a:ea typeface="+mn-ea"/>
                <a:cs typeface="+mn-cs"/>
                <a:sym typeface="Arial"/>
              </a:defRPr>
            </a:pPr>
            <a:endParaRPr/>
          </a:p>
          <a:p>
            <a:pPr>
              <a:lnSpc>
                <a:spcPts val="1900"/>
              </a:lnSpc>
              <a:spcBef>
                <a:spcPts val="600"/>
              </a:spcBef>
              <a:defRPr sz="2000" b="0">
                <a:solidFill>
                  <a:srgbClr val="000000"/>
                </a:solidFill>
                <a:latin typeface="+mn-lt"/>
                <a:ea typeface="+mn-ea"/>
                <a:cs typeface="+mn-cs"/>
                <a:sym typeface="Arial"/>
              </a:defRPr>
            </a:pPr>
            <a:r>
              <a:t>Pray for these women and for all the people of Guatemala.</a:t>
            </a:r>
          </a:p>
          <a:p>
            <a:pPr>
              <a:lnSpc>
                <a:spcPts val="1900"/>
              </a:lnSpc>
              <a:spcBef>
                <a:spcPts val="600"/>
              </a:spcBef>
              <a:defRPr sz="2000" b="0">
                <a:solidFill>
                  <a:srgbClr val="000000"/>
                </a:solidFill>
                <a:latin typeface="+mn-lt"/>
                <a:ea typeface="+mn-ea"/>
                <a:cs typeface="+mn-cs"/>
                <a:sym typeface="Arial"/>
              </a:defRPr>
            </a:pPr>
            <a:endParaRPr/>
          </a:p>
          <a:p>
            <a:pPr>
              <a:lnSpc>
                <a:spcPts val="1900"/>
              </a:lnSpc>
              <a:spcBef>
                <a:spcPts val="600"/>
              </a:spcBef>
              <a:defRPr sz="2000" b="0">
                <a:solidFill>
                  <a:srgbClr val="000000"/>
                </a:solidFill>
                <a:latin typeface="+mn-lt"/>
                <a:ea typeface="+mn-ea"/>
                <a:cs typeface="+mn-cs"/>
                <a:sym typeface="Arial"/>
              </a:defRPr>
            </a:pPr>
            <a:r>
              <a:t>End by saying these words together from </a:t>
            </a:r>
            <a:r>
              <a:rPr i="1"/>
              <a:t>La Paz de la Tierra </a:t>
            </a:r>
            <a:r>
              <a:t>(The Peace of the Earth):</a:t>
            </a:r>
            <a:br/>
            <a:br/>
            <a:r>
              <a:rPr b="1"/>
              <a:t>The peace of the rivers be with you, the peace of the oceans too,</a:t>
            </a:r>
          </a:p>
          <a:p>
            <a:pPr>
              <a:lnSpc>
                <a:spcPts val="1900"/>
              </a:lnSpc>
              <a:spcBef>
                <a:spcPts val="600"/>
              </a:spcBef>
              <a:defRPr sz="2000">
                <a:solidFill>
                  <a:srgbClr val="000000"/>
                </a:solidFill>
                <a:latin typeface="+mn-lt"/>
                <a:ea typeface="+mn-ea"/>
                <a:cs typeface="+mn-cs"/>
                <a:sym typeface="Arial"/>
              </a:defRPr>
            </a:pPr>
            <a:r>
              <a:t>deep peace falling over you.</a:t>
            </a:r>
          </a:p>
          <a:p>
            <a:pPr>
              <a:lnSpc>
                <a:spcPts val="1900"/>
              </a:lnSpc>
              <a:spcBef>
                <a:spcPts val="600"/>
              </a:spcBef>
              <a:defRPr sz="2000">
                <a:solidFill>
                  <a:srgbClr val="000000"/>
                </a:solidFill>
                <a:latin typeface="+mn-lt"/>
                <a:ea typeface="+mn-ea"/>
                <a:cs typeface="+mn-cs"/>
                <a:sym typeface="Arial"/>
              </a:defRPr>
            </a:pPr>
            <a:r>
              <a:t>God’s peace growing in you.</a:t>
            </a:r>
          </a:p>
        </p:txBody>
      </p:sp>
      <p:sp>
        <p:nvSpPr>
          <p:cNvPr id="646"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647" name="Title 4"/>
          <p:cNvSpPr txBox="1">
            <a:spLocks noGrp="1"/>
          </p:cNvSpPr>
          <p:nvPr>
            <p:ph type="title"/>
          </p:nvPr>
        </p:nvSpPr>
        <p:spPr>
          <a:xfrm>
            <a:off x="540865" y="581815"/>
            <a:ext cx="8423004" cy="759620"/>
          </a:xfrm>
          <a:prstGeom prst="rect">
            <a:avLst/>
          </a:prstGeom>
        </p:spPr>
        <p:txBody>
          <a:bodyPr/>
          <a:lstStyle>
            <a:lvl1pPr>
              <a:defRPr sz="4000">
                <a:latin typeface="+mn-lt"/>
                <a:ea typeface="+mn-ea"/>
                <a:cs typeface="+mn-cs"/>
                <a:sym typeface="Arial"/>
              </a:defRPr>
            </a:lvl1pPr>
          </a:lstStyle>
          <a:p>
            <a:r>
              <a:t>Meditative prayer activity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ontent Placeholder 4"/>
          <p:cNvSpPr txBox="1">
            <a:spLocks noGrp="1"/>
          </p:cNvSpPr>
          <p:nvPr>
            <p:ph type="body" idx="1"/>
          </p:nvPr>
        </p:nvSpPr>
        <p:spPr>
          <a:xfrm>
            <a:off x="628650" y="507429"/>
            <a:ext cx="7886700" cy="5921947"/>
          </a:xfrm>
          <a:prstGeom prst="rect">
            <a:avLst/>
          </a:prstGeom>
        </p:spPr>
        <p:txBody>
          <a:bodyPr/>
          <a:lstStyle/>
          <a:p>
            <a:pPr marL="0" indent="0">
              <a:buSzTx/>
              <a:buNone/>
              <a:defRPr b="1">
                <a:latin typeface="+mn-lt"/>
                <a:ea typeface="+mn-ea"/>
                <a:cs typeface="+mn-cs"/>
                <a:sym typeface="Arial"/>
              </a:defRPr>
            </a:pPr>
            <a:r>
              <a:t>This presentation is designed for churches and groups holding a service of worship for </a:t>
            </a:r>
          </a:p>
          <a:p>
            <a:pPr marL="0" indent="0">
              <a:buSzTx/>
              <a:buNone/>
              <a:defRPr b="1">
                <a:latin typeface="+mn-lt"/>
                <a:ea typeface="+mn-ea"/>
                <a:cs typeface="+mn-cs"/>
                <a:sym typeface="Arial"/>
              </a:defRPr>
            </a:pPr>
            <a:r>
              <a:t>Christian Aid Week 2025.</a:t>
            </a:r>
            <a:endParaRPr>
              <a:latin typeface="Carlito"/>
              <a:ea typeface="Carlito"/>
              <a:cs typeface="Carlito"/>
              <a:sym typeface="Carlito"/>
            </a:endParaRPr>
          </a:p>
          <a:p>
            <a:pPr marL="0" indent="0">
              <a:buSzTx/>
              <a:buNone/>
              <a:defRPr sz="2400">
                <a:latin typeface="+mn-lt"/>
                <a:ea typeface="+mn-ea"/>
                <a:cs typeface="+mn-cs"/>
                <a:sym typeface="Arial"/>
              </a:defRPr>
            </a:pPr>
            <a:r>
              <a:t>You can find our accompanying Order of Service materials and our Christian Aid Week film at </a:t>
            </a:r>
            <a:br/>
            <a:r>
              <a:rPr b="1"/>
              <a:t>caweek.org/Worship</a:t>
            </a:r>
            <a:r>
              <a:t> and </a:t>
            </a:r>
            <a:r>
              <a:rPr b="1"/>
              <a:t>caweek.org/Resources</a:t>
            </a:r>
          </a:p>
          <a:p>
            <a:pPr marL="0" indent="0">
              <a:buSzTx/>
              <a:buNone/>
              <a:defRPr sz="2400">
                <a:latin typeface="+mn-lt"/>
                <a:ea typeface="+mn-ea"/>
                <a:cs typeface="+mn-cs"/>
                <a:sym typeface="Arial"/>
              </a:defRPr>
            </a:pPr>
            <a:endParaRPr b="1"/>
          </a:p>
          <a:p>
            <a:pPr marL="0" indent="0">
              <a:buSzTx/>
              <a:buNone/>
              <a:defRPr sz="2400">
                <a:latin typeface="+mn-lt"/>
                <a:ea typeface="+mn-ea"/>
                <a:cs typeface="+mn-cs"/>
                <a:sym typeface="Arial"/>
              </a:defRPr>
            </a:pPr>
            <a:r>
              <a:t>You’re welcome to adapt this presentation to reflect the pattern of your service. At certain points, you can choose between several options (for example, readings and prayers of intercession). You will see that all options are included in these slides.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TextBox 2"/>
          <p:cNvSpPr txBox="1"/>
          <p:nvPr/>
        </p:nvSpPr>
        <p:spPr>
          <a:xfrm>
            <a:off x="914262" y="1514570"/>
            <a:ext cx="8076019" cy="27161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b="1">
                <a:solidFill>
                  <a:srgbClr val="FF0000"/>
                </a:solidFill>
                <a:latin typeface="+mn-lt"/>
                <a:ea typeface="+mn-ea"/>
                <a:cs typeface="+mn-cs"/>
                <a:sym typeface="Arial"/>
              </a:defRPr>
            </a:pPr>
            <a:r>
              <a:rPr dirty="0"/>
              <a:t>The Lord’s Prayer</a:t>
            </a:r>
            <a:endParaRPr dirty="0">
              <a:solidFill>
                <a:srgbClr val="2D2015"/>
              </a:solidFill>
            </a:endParaRPr>
          </a:p>
          <a:p>
            <a:pPr>
              <a:defRPr sz="3600" b="1">
                <a:solidFill>
                  <a:srgbClr val="FF0000"/>
                </a:solidFill>
                <a:latin typeface="+mn-lt"/>
                <a:ea typeface="+mn-ea"/>
                <a:cs typeface="+mn-cs"/>
                <a:sym typeface="Arial"/>
              </a:defRPr>
            </a:pPr>
            <a:endParaRPr dirty="0">
              <a:solidFill>
                <a:srgbClr val="2D2015"/>
              </a:solidFill>
            </a:endParaRPr>
          </a:p>
          <a:p>
            <a:pPr>
              <a:defRPr sz="3600" b="1">
                <a:solidFill>
                  <a:srgbClr val="FF0000"/>
                </a:solidFill>
                <a:latin typeface="+mn-lt"/>
                <a:ea typeface="+mn-ea"/>
                <a:cs typeface="+mn-cs"/>
                <a:sym typeface="Arial"/>
              </a:defRPr>
            </a:pPr>
            <a:r>
              <a:rPr dirty="0"/>
              <a:t>We share the </a:t>
            </a:r>
            <a:r>
              <a:rPr lang="en-GB" dirty="0"/>
              <a:t>P</a:t>
            </a:r>
            <a:r>
              <a:rPr dirty="0" err="1"/>
              <a:t>eace</a:t>
            </a:r>
            <a:endParaRPr dirty="0">
              <a:solidFill>
                <a:srgbClr val="2D2015"/>
              </a:solidFill>
            </a:endParaRPr>
          </a:p>
          <a:p>
            <a:pPr>
              <a:lnSpc>
                <a:spcPts val="1900"/>
              </a:lnSpc>
              <a:spcBef>
                <a:spcPts val="600"/>
              </a:spcBef>
              <a:defRPr sz="1800">
                <a:latin typeface="+mn-lt"/>
                <a:ea typeface="+mn-ea"/>
                <a:cs typeface="+mn-cs"/>
                <a:sym typeface="Arial"/>
              </a:defRPr>
            </a:pPr>
            <a:endParaRPr dirty="0">
              <a:solidFill>
                <a:srgbClr val="2D2015"/>
              </a:solidFill>
            </a:endParaRPr>
          </a:p>
          <a:p>
            <a:pPr>
              <a:lnSpc>
                <a:spcPts val="1900"/>
              </a:lnSpc>
              <a:spcBef>
                <a:spcPts val="600"/>
              </a:spcBef>
              <a:defRPr sz="2000">
                <a:latin typeface="+mn-lt"/>
                <a:ea typeface="+mn-ea"/>
                <a:cs typeface="+mn-cs"/>
                <a:sym typeface="Arial"/>
              </a:defRPr>
            </a:pPr>
            <a:r>
              <a:rPr dirty="0"/>
              <a:t>May grace and peace be yours in abundance in the knowledge of God</a:t>
            </a:r>
            <a:endParaRPr dirty="0">
              <a:solidFill>
                <a:srgbClr val="2D2015"/>
              </a:solidFill>
            </a:endParaRPr>
          </a:p>
          <a:p>
            <a:pPr>
              <a:lnSpc>
                <a:spcPts val="1900"/>
              </a:lnSpc>
              <a:spcBef>
                <a:spcPts val="600"/>
              </a:spcBef>
              <a:defRPr sz="2000">
                <a:latin typeface="+mn-lt"/>
                <a:ea typeface="+mn-ea"/>
                <a:cs typeface="+mn-cs"/>
                <a:sym typeface="Arial"/>
              </a:defRPr>
            </a:pPr>
            <a:r>
              <a:rPr dirty="0"/>
              <a:t>and of Jesus our Lord. (2 Peter 1:2)</a:t>
            </a:r>
            <a:endParaRPr dirty="0">
              <a:solidFill>
                <a:srgbClr val="2D2015"/>
              </a:solidFill>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Rectangle 9"/>
          <p:cNvSpPr/>
          <p:nvPr/>
        </p:nvSpPr>
        <p:spPr>
          <a:xfrm>
            <a:off x="-1" y="3697356"/>
            <a:ext cx="5277680" cy="3160644"/>
          </a:xfrm>
          <a:prstGeom prst="rect">
            <a:avLst/>
          </a:prstGeom>
          <a:solidFill>
            <a:srgbClr val="EEA300"/>
          </a:solidFill>
          <a:ln w="12700">
            <a:miter lim="400000"/>
          </a:ln>
        </p:spPr>
        <p:txBody>
          <a:bodyPr lIns="45719" rIns="45719" anchor="ctr"/>
          <a:lstStyle/>
          <a:p>
            <a:pPr algn="ctr">
              <a:defRPr>
                <a:solidFill>
                  <a:srgbClr val="FFFFFF"/>
                </a:solidFill>
              </a:defRPr>
            </a:pPr>
            <a:endParaRPr/>
          </a:p>
        </p:txBody>
      </p:sp>
      <p:pic>
        <p:nvPicPr>
          <p:cNvPr id="652" name="Picture 3" descr="Picture 3"/>
          <p:cNvPicPr>
            <a:picLocks noChangeAspect="1"/>
          </p:cNvPicPr>
          <p:nvPr/>
        </p:nvPicPr>
        <p:blipFill>
          <a:blip r:embed="rId2"/>
          <a:srcRect l="15760"/>
          <a:stretch>
            <a:fillRect/>
          </a:stretch>
        </p:blipFill>
        <p:spPr>
          <a:xfrm>
            <a:off x="-1" y="0"/>
            <a:ext cx="4943492" cy="6858000"/>
          </a:xfrm>
          <a:prstGeom prst="rect">
            <a:avLst/>
          </a:prstGeom>
          <a:ln w="12700">
            <a:miter lim="400000"/>
          </a:ln>
        </p:spPr>
      </p:pic>
      <p:sp>
        <p:nvSpPr>
          <p:cNvPr id="653" name="Content Placeholder 6"/>
          <p:cNvSpPr txBox="1"/>
          <p:nvPr/>
        </p:nvSpPr>
        <p:spPr>
          <a:xfrm>
            <a:off x="536048" y="335735"/>
            <a:ext cx="3403823" cy="28418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3600" b="1">
                <a:solidFill>
                  <a:srgbClr val="FFFFFF"/>
                </a:solidFill>
                <a:latin typeface="+mn-lt"/>
                <a:ea typeface="+mn-ea"/>
                <a:cs typeface="+mn-cs"/>
                <a:sym typeface="Arial"/>
              </a:defRPr>
            </a:pPr>
            <a:r>
              <a:rPr dirty="0">
                <a:latin typeface="+mn-lt"/>
              </a:rPr>
              <a:t>Aurelia’s story</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mn-lt"/>
                <a:ea typeface="+mn-ea"/>
                <a:cs typeface="+mn-cs"/>
                <a:sym typeface="Arial"/>
              </a:defRPr>
            </a:pPr>
            <a:r>
              <a:rPr dirty="0">
                <a:latin typeface="+mn-lt"/>
              </a:rPr>
              <a:t>Life for Aurelia and her community remains tough, and as the climate crisis intensifies, she fears things will get tougher.</a:t>
            </a:r>
            <a:endParaRPr sz="4800" dirty="0">
              <a:solidFill>
                <a:srgbClr val="FF0000"/>
              </a:solidFill>
              <a:latin typeface="Mokoko Trial Extra Bold"/>
              <a:ea typeface="Mokoko Trial Extra Bold"/>
              <a:cs typeface="Mokoko Trial Extra Bold"/>
              <a:sym typeface="Mokoko Trial Extra Bold"/>
            </a:endParaRPr>
          </a:p>
          <a:p>
            <a:pPr>
              <a:lnSpc>
                <a:spcPct val="90000"/>
              </a:lnSpc>
              <a:spcBef>
                <a:spcPts val="1000"/>
              </a:spcBef>
              <a:defRPr sz="1800" b="1">
                <a:solidFill>
                  <a:srgbClr val="FFFFFF"/>
                </a:solidFill>
                <a:latin typeface="+mn-lt"/>
                <a:ea typeface="+mn-ea"/>
                <a:cs typeface="+mn-cs"/>
                <a:sym typeface="Arial"/>
              </a:defRPr>
            </a:pPr>
            <a:r>
              <a:rPr dirty="0"/>
              <a:t>‘This is very worrying for our kids and especially our grandkids.’ </a:t>
            </a:r>
          </a:p>
        </p:txBody>
      </p:sp>
      <p:sp>
        <p:nvSpPr>
          <p:cNvPr id="654" name="TextBox 2"/>
          <p:cNvSpPr txBox="1"/>
          <p:nvPr/>
        </p:nvSpPr>
        <p:spPr>
          <a:xfrm>
            <a:off x="7261815" y="3428407"/>
            <a:ext cx="1592022"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b="1">
                <a:solidFill>
                  <a:srgbClr val="FFFFFF"/>
                </a:solidFill>
                <a:latin typeface="Open Sans"/>
                <a:ea typeface="Open Sans"/>
                <a:cs typeface="Open Sans"/>
                <a:sym typeface="Open Sans"/>
              </a:defRPr>
            </a:lvl1pPr>
          </a:lstStyle>
          <a:p>
            <a:r>
              <a:t>Aline told us: ‘I don't want my children to have a painful life like mine, remembering it makes me weep.’ </a:t>
            </a:r>
          </a:p>
        </p:txBody>
      </p:sp>
      <p:sp>
        <p:nvSpPr>
          <p:cNvPr id="655" name="TextBox 5"/>
          <p:cNvSpPr txBox="1"/>
          <p:nvPr/>
        </p:nvSpPr>
        <p:spPr>
          <a:xfrm>
            <a:off x="536048" y="3428407"/>
            <a:ext cx="3033677" cy="168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solidFill>
                  <a:srgbClr val="FFFFFF"/>
                </a:solidFill>
                <a:latin typeface="+mn-lt"/>
                <a:ea typeface="+mn-ea"/>
                <a:cs typeface="+mn-cs"/>
                <a:sym typeface="Arial"/>
              </a:defRPr>
            </a:lvl1pPr>
          </a:lstStyle>
          <a:p>
            <a:r>
              <a:rPr dirty="0"/>
              <a:t>‘I want to tell donors to continue supporting Christian Aid,’ Aurelia says, ‘because through </a:t>
            </a:r>
            <a:r>
              <a:rPr dirty="0" err="1"/>
              <a:t>Congcoop</a:t>
            </a:r>
            <a:r>
              <a:rPr dirty="0"/>
              <a:t>, they’ve been supporting us.’</a:t>
            </a:r>
          </a:p>
        </p:txBody>
      </p:sp>
      <p:pic>
        <p:nvPicPr>
          <p:cNvPr id="656" name="Picture 8" descr="Picture 8"/>
          <p:cNvPicPr>
            <a:picLocks noChangeAspect="1"/>
          </p:cNvPicPr>
          <p:nvPr/>
        </p:nvPicPr>
        <p:blipFill>
          <a:blip r:embed="rId3"/>
          <a:srcRect b="2158"/>
          <a:stretch>
            <a:fillRect/>
          </a:stretch>
        </p:blipFill>
        <p:spPr>
          <a:xfrm>
            <a:off x="4512431" y="0"/>
            <a:ext cx="4670886" cy="6856817"/>
          </a:xfrm>
          <a:prstGeom prst="rect">
            <a:avLst/>
          </a:prstGeom>
          <a:ln w="12700">
            <a:miter lim="400000"/>
          </a:ln>
        </p:spPr>
      </p:pic>
      <p:sp>
        <p:nvSpPr>
          <p:cNvPr id="657" name="TextBox 10"/>
          <p:cNvSpPr txBox="1"/>
          <p:nvPr/>
        </p:nvSpPr>
        <p:spPr>
          <a:xfrm>
            <a:off x="7396927" y="423361"/>
            <a:ext cx="1592022"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b="1">
                <a:solidFill>
                  <a:srgbClr val="FFFFFF"/>
                </a:solidFill>
                <a:latin typeface="Open Sans"/>
                <a:ea typeface="Open Sans"/>
                <a:cs typeface="Open Sans"/>
                <a:sym typeface="Open Sans"/>
              </a:defRPr>
            </a:lvl1pPr>
          </a:lstStyle>
          <a:p>
            <a:r>
              <a:t>Aurelia and her grandson Edilsar return from collecting water.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TextBox 2"/>
          <p:cNvSpPr txBox="1"/>
          <p:nvPr/>
        </p:nvSpPr>
        <p:spPr>
          <a:xfrm>
            <a:off x="533990" y="394901"/>
            <a:ext cx="8076019" cy="11432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solidFill>
                  <a:srgbClr val="FF0000"/>
                </a:solidFill>
                <a:latin typeface="+mn-lt"/>
                <a:ea typeface="+mn-ea"/>
                <a:cs typeface="+mn-cs"/>
                <a:sym typeface="Arial"/>
              </a:defRPr>
            </a:lvl1pPr>
          </a:lstStyle>
          <a:p>
            <a:r>
              <a:rPr dirty="0"/>
              <a:t>During this hymn/song, we’ll take a collection for Christian Aid</a:t>
            </a:r>
          </a:p>
        </p:txBody>
      </p:sp>
      <p:sp>
        <p:nvSpPr>
          <p:cNvPr id="660" name="Rectangle 2"/>
          <p:cNvSpPr/>
          <p:nvPr/>
        </p:nvSpPr>
        <p:spPr>
          <a:xfrm>
            <a:off x="480856" y="2098138"/>
            <a:ext cx="7370468" cy="411516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ts val="2900"/>
              </a:lnSpc>
              <a:spcBef>
                <a:spcPts val="600"/>
              </a:spcBef>
              <a:defRPr sz="2000">
                <a:latin typeface="+mn-lt"/>
                <a:ea typeface="+mn-ea"/>
                <a:cs typeface="+mn-cs"/>
                <a:sym typeface="Arial"/>
              </a:defRPr>
            </a:pPr>
            <a:r>
              <a:rPr dirty="0"/>
              <a:t>If you’d like to donate you can:</a:t>
            </a:r>
            <a:endParaRPr dirty="0">
              <a:solidFill>
                <a:srgbClr val="2D2015"/>
              </a:solidFill>
            </a:endParaRPr>
          </a:p>
          <a:p>
            <a:pPr marL="342900" indent="-342900">
              <a:lnSpc>
                <a:spcPts val="2900"/>
              </a:lnSpc>
              <a:spcBef>
                <a:spcPts val="600"/>
              </a:spcBef>
              <a:buSzPct val="100000"/>
              <a:buFont typeface="Arial"/>
              <a:buChar char="•"/>
              <a:defRPr sz="2000">
                <a:latin typeface="+mn-lt"/>
                <a:ea typeface="+mn-ea"/>
                <a:cs typeface="+mn-cs"/>
                <a:sym typeface="Arial"/>
              </a:defRPr>
            </a:pPr>
            <a:r>
              <a:rPr dirty="0"/>
              <a:t>Use the red envelopes on your seat.</a:t>
            </a:r>
            <a:endParaRPr dirty="0">
              <a:solidFill>
                <a:srgbClr val="2D2015"/>
              </a:solidFill>
            </a:endParaRPr>
          </a:p>
          <a:p>
            <a:pPr marL="342900" indent="-342900">
              <a:lnSpc>
                <a:spcPts val="2900"/>
              </a:lnSpc>
              <a:spcBef>
                <a:spcPts val="600"/>
              </a:spcBef>
              <a:buSzPct val="100000"/>
              <a:buFont typeface="Arial"/>
              <a:buChar char="•"/>
              <a:defRPr sz="2000">
                <a:latin typeface="+mn-lt"/>
                <a:ea typeface="+mn-ea"/>
                <a:cs typeface="+mn-cs"/>
                <a:sym typeface="Arial"/>
              </a:defRPr>
            </a:pPr>
            <a:r>
              <a:rPr dirty="0"/>
              <a:t>Donate online at </a:t>
            </a:r>
            <a:r>
              <a:rPr b="1" dirty="0"/>
              <a:t>caweek.org</a:t>
            </a:r>
            <a:endParaRPr dirty="0">
              <a:solidFill>
                <a:srgbClr val="2D2015"/>
              </a:solidFill>
            </a:endParaRPr>
          </a:p>
          <a:p>
            <a:pPr marL="342900" indent="-342900">
              <a:lnSpc>
                <a:spcPts val="2900"/>
              </a:lnSpc>
              <a:spcBef>
                <a:spcPts val="600"/>
              </a:spcBef>
              <a:buSzPct val="100000"/>
              <a:buFont typeface="Arial"/>
              <a:buChar char="•"/>
              <a:defRPr sz="2000">
                <a:latin typeface="+mn-lt"/>
                <a:ea typeface="+mn-ea"/>
                <a:cs typeface="+mn-cs"/>
                <a:sym typeface="Arial"/>
              </a:defRPr>
            </a:pPr>
            <a:endParaRPr dirty="0">
              <a:solidFill>
                <a:srgbClr val="2D2015"/>
              </a:solidFill>
            </a:endParaRPr>
          </a:p>
          <a:p>
            <a:pPr>
              <a:lnSpc>
                <a:spcPts val="2900"/>
              </a:lnSpc>
              <a:spcBef>
                <a:spcPts val="600"/>
              </a:spcBef>
              <a:defRPr sz="2000">
                <a:latin typeface="+mn-lt"/>
                <a:ea typeface="+mn-ea"/>
                <a:cs typeface="+mn-cs"/>
                <a:sym typeface="Arial"/>
              </a:defRPr>
            </a:pPr>
            <a:r>
              <a:rPr dirty="0"/>
              <a:t>If you can complete a Gift Aid declaration, your giving will go further.</a:t>
            </a:r>
            <a:endParaRPr dirty="0">
              <a:solidFill>
                <a:srgbClr val="2D2015"/>
              </a:solidFill>
            </a:endParaRPr>
          </a:p>
          <a:p>
            <a:pPr>
              <a:lnSpc>
                <a:spcPts val="2900"/>
              </a:lnSpc>
              <a:spcBef>
                <a:spcPts val="600"/>
              </a:spcBef>
              <a:defRPr sz="2000">
                <a:latin typeface="+mn-lt"/>
                <a:ea typeface="+mn-ea"/>
                <a:cs typeface="+mn-cs"/>
                <a:sym typeface="Arial"/>
              </a:defRPr>
            </a:pPr>
            <a:endParaRPr dirty="0">
              <a:solidFill>
                <a:srgbClr val="2D2015"/>
              </a:solidFill>
            </a:endParaRPr>
          </a:p>
          <a:p>
            <a:pPr>
              <a:lnSpc>
                <a:spcPts val="3900"/>
              </a:lnSpc>
              <a:spcBef>
                <a:spcPts val="600"/>
              </a:spcBef>
              <a:defRPr sz="3600">
                <a:latin typeface="+mn-lt"/>
                <a:ea typeface="+mn-ea"/>
                <a:cs typeface="+mn-cs"/>
                <a:sym typeface="Arial"/>
              </a:defRPr>
            </a:pPr>
            <a:r>
              <a:rPr dirty="0"/>
              <a:t>Thank you for </a:t>
            </a:r>
            <a:r>
              <a:rPr b="1" dirty="0"/>
              <a:t>giving, acting and praying </a:t>
            </a:r>
            <a:r>
              <a:rPr dirty="0"/>
              <a:t>this Christian Aid Week.</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Text Placeholder 5"/>
          <p:cNvSpPr txBox="1">
            <a:spLocks noGrp="1"/>
          </p:cNvSpPr>
          <p:nvPr>
            <p:ph type="body" idx="1"/>
          </p:nvPr>
        </p:nvSpPr>
        <p:spPr>
          <a:xfrm>
            <a:off x="540866" y="1449387"/>
            <a:ext cx="8222889"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rPr dirty="0"/>
              <a:t>God of all, you have abundantly blessed us.</a:t>
            </a:r>
          </a:p>
          <a:p>
            <a:pPr>
              <a:lnSpc>
                <a:spcPts val="1900"/>
              </a:lnSpc>
              <a:spcBef>
                <a:spcPts val="600"/>
              </a:spcBef>
              <a:defRPr sz="2000" b="0">
                <a:solidFill>
                  <a:srgbClr val="000000"/>
                </a:solidFill>
                <a:latin typeface="+mn-lt"/>
                <a:ea typeface="+mn-ea"/>
                <a:cs typeface="+mn-cs"/>
                <a:sym typeface="Arial"/>
              </a:defRPr>
            </a:pPr>
            <a:r>
              <a:rPr dirty="0"/>
              <a:t>As we go out from this place,</a:t>
            </a:r>
          </a:p>
          <a:p>
            <a:pPr>
              <a:lnSpc>
                <a:spcPts val="1900"/>
              </a:lnSpc>
              <a:spcBef>
                <a:spcPts val="600"/>
              </a:spcBef>
              <a:defRPr sz="2000" b="0">
                <a:solidFill>
                  <a:srgbClr val="000000"/>
                </a:solidFill>
                <a:latin typeface="+mn-lt"/>
                <a:ea typeface="+mn-ea"/>
                <a:cs typeface="+mn-cs"/>
                <a:sym typeface="Arial"/>
              </a:defRPr>
            </a:pPr>
            <a:r>
              <a:rPr dirty="0"/>
              <a:t>help us to do justly, love mercy and walk humbly with you.</a:t>
            </a:r>
          </a:p>
          <a:p>
            <a:pPr>
              <a:lnSpc>
                <a:spcPts val="1900"/>
              </a:lnSpc>
              <a:spcBef>
                <a:spcPts val="600"/>
              </a:spcBef>
              <a:defRPr sz="2000" b="0">
                <a:solidFill>
                  <a:srgbClr val="000000"/>
                </a:solidFill>
                <a:latin typeface="+mn-lt"/>
                <a:ea typeface="+mn-ea"/>
                <a:cs typeface="+mn-cs"/>
                <a:sym typeface="Arial"/>
              </a:defRPr>
            </a:pPr>
            <a:r>
              <a:rPr dirty="0"/>
              <a:t>We give thanks for the vital work of Christian Aid</a:t>
            </a:r>
          </a:p>
          <a:p>
            <a:pPr>
              <a:lnSpc>
                <a:spcPts val="1900"/>
              </a:lnSpc>
              <a:spcBef>
                <a:spcPts val="600"/>
              </a:spcBef>
              <a:defRPr sz="2000" b="0">
                <a:solidFill>
                  <a:srgbClr val="000000"/>
                </a:solidFill>
                <a:latin typeface="+mn-lt"/>
                <a:ea typeface="+mn-ea"/>
                <a:cs typeface="+mn-cs"/>
                <a:sym typeface="Arial"/>
              </a:defRPr>
            </a:pPr>
            <a:r>
              <a:rPr dirty="0"/>
              <a:t>and for all who support this work.</a:t>
            </a:r>
          </a:p>
          <a:p>
            <a:pPr>
              <a:lnSpc>
                <a:spcPts val="1900"/>
              </a:lnSpc>
              <a:spcBef>
                <a:spcPts val="600"/>
              </a:spcBef>
              <a:defRPr sz="2000" b="0">
                <a:solidFill>
                  <a:srgbClr val="000000"/>
                </a:solidFill>
                <a:latin typeface="+mn-lt"/>
                <a:ea typeface="+mn-ea"/>
                <a:cs typeface="+mn-cs"/>
                <a:sym typeface="Arial"/>
              </a:defRPr>
            </a:pPr>
            <a:r>
              <a:rPr lang="en-GB" dirty="0"/>
              <a:t>May your compassion flow through our actions and offerings.</a:t>
            </a:r>
            <a:endParaRPr dirty="0"/>
          </a:p>
          <a:p>
            <a:pPr>
              <a:lnSpc>
                <a:spcPts val="1900"/>
              </a:lnSpc>
              <a:spcBef>
                <a:spcPts val="600"/>
              </a:spcBef>
              <a:defRPr sz="2000" b="0">
                <a:solidFill>
                  <a:srgbClr val="000000"/>
                </a:solidFill>
                <a:latin typeface="+mn-lt"/>
                <a:ea typeface="+mn-ea"/>
                <a:cs typeface="+mn-cs"/>
                <a:sym typeface="Arial"/>
              </a:defRPr>
            </a:pPr>
            <a:r>
              <a:rPr dirty="0"/>
              <a:t>Loving and faithful God, give us hope and send us out to serve you,</a:t>
            </a:r>
          </a:p>
          <a:p>
            <a:pPr>
              <a:lnSpc>
                <a:spcPts val="1900"/>
              </a:lnSpc>
              <a:spcBef>
                <a:spcPts val="600"/>
              </a:spcBef>
              <a:defRPr sz="2000" b="0">
                <a:solidFill>
                  <a:srgbClr val="000000"/>
                </a:solidFill>
                <a:latin typeface="+mn-lt"/>
                <a:ea typeface="+mn-ea"/>
                <a:cs typeface="+mn-cs"/>
                <a:sym typeface="Arial"/>
              </a:defRPr>
            </a:pPr>
            <a:r>
              <a:rPr dirty="0"/>
              <a:t>this day and every day.</a:t>
            </a:r>
          </a:p>
          <a:p>
            <a:pPr>
              <a:lnSpc>
                <a:spcPts val="1900"/>
              </a:lnSpc>
              <a:spcBef>
                <a:spcPts val="600"/>
              </a:spcBef>
              <a:defRPr sz="2000">
                <a:solidFill>
                  <a:srgbClr val="000000"/>
                </a:solidFill>
                <a:latin typeface="+mn-lt"/>
                <a:ea typeface="+mn-ea"/>
                <a:cs typeface="+mn-cs"/>
                <a:sym typeface="Arial"/>
              </a:defRPr>
            </a:pPr>
            <a:r>
              <a:rPr dirty="0"/>
              <a:t>Amen.</a:t>
            </a:r>
          </a:p>
        </p:txBody>
      </p:sp>
      <p:sp>
        <p:nvSpPr>
          <p:cNvPr id="663"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sp>
        <p:nvSpPr>
          <p:cNvPr id="664" name="Title 4"/>
          <p:cNvSpPr txBox="1">
            <a:spLocks noGrp="1"/>
          </p:cNvSpPr>
          <p:nvPr>
            <p:ph type="title"/>
          </p:nvPr>
        </p:nvSpPr>
        <p:spPr>
          <a:xfrm>
            <a:off x="540865" y="581815"/>
            <a:ext cx="8423004" cy="759620"/>
          </a:xfrm>
          <a:prstGeom prst="rect">
            <a:avLst/>
          </a:prstGeom>
        </p:spPr>
        <p:txBody>
          <a:bodyPr/>
          <a:lstStyle>
            <a:lvl1pPr>
              <a:defRPr sz="4000">
                <a:latin typeface="+mn-lt"/>
                <a:ea typeface="+mn-ea"/>
                <a:cs typeface="+mn-cs"/>
                <a:sym typeface="Arial"/>
              </a:defRPr>
            </a:lvl1pPr>
          </a:lstStyle>
          <a:p>
            <a:r>
              <a:rPr dirty="0"/>
              <a:t>Prayer of thanksgiving</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Text Placeholder 5"/>
          <p:cNvSpPr txBox="1">
            <a:spLocks noGrp="1"/>
          </p:cNvSpPr>
          <p:nvPr>
            <p:ph type="body" idx="1"/>
          </p:nvPr>
        </p:nvSpPr>
        <p:spPr>
          <a:xfrm>
            <a:off x="540866" y="2065022"/>
            <a:ext cx="8222889"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rPr dirty="0"/>
              <a:t>God of hope,</a:t>
            </a:r>
          </a:p>
          <a:p>
            <a:pPr>
              <a:lnSpc>
                <a:spcPts val="1900"/>
              </a:lnSpc>
              <a:spcBef>
                <a:spcPts val="600"/>
              </a:spcBef>
              <a:defRPr sz="2000" b="0">
                <a:solidFill>
                  <a:srgbClr val="000000"/>
                </a:solidFill>
                <a:latin typeface="+mn-lt"/>
                <a:ea typeface="+mn-ea"/>
                <a:cs typeface="+mn-cs"/>
                <a:sym typeface="Arial"/>
              </a:defRPr>
            </a:pPr>
            <a:r>
              <a:rPr dirty="0"/>
              <a:t>fill us with all joy and peace in believing,</a:t>
            </a:r>
          </a:p>
          <a:p>
            <a:pPr>
              <a:lnSpc>
                <a:spcPts val="1900"/>
              </a:lnSpc>
              <a:spcBef>
                <a:spcPts val="600"/>
              </a:spcBef>
              <a:defRPr sz="2000" b="0">
                <a:solidFill>
                  <a:srgbClr val="000000"/>
                </a:solidFill>
                <a:latin typeface="+mn-lt"/>
                <a:ea typeface="+mn-ea"/>
                <a:cs typeface="+mn-cs"/>
                <a:sym typeface="Arial"/>
              </a:defRPr>
            </a:pPr>
            <a:r>
              <a:rPr dirty="0"/>
              <a:t>that we may abound in hope</a:t>
            </a:r>
          </a:p>
          <a:p>
            <a:pPr>
              <a:lnSpc>
                <a:spcPts val="1900"/>
              </a:lnSpc>
              <a:spcBef>
                <a:spcPts val="600"/>
              </a:spcBef>
              <a:defRPr sz="2000" b="0">
                <a:solidFill>
                  <a:srgbClr val="000000"/>
                </a:solidFill>
                <a:latin typeface="+mn-lt"/>
                <a:ea typeface="+mn-ea"/>
                <a:cs typeface="+mn-cs"/>
                <a:sym typeface="Arial"/>
              </a:defRPr>
            </a:pPr>
            <a:r>
              <a:rPr dirty="0"/>
              <a:t>by the power of the Holy Spirit.</a:t>
            </a:r>
          </a:p>
          <a:p>
            <a:pPr>
              <a:lnSpc>
                <a:spcPts val="1900"/>
              </a:lnSpc>
              <a:spcBef>
                <a:spcPts val="600"/>
              </a:spcBef>
              <a:defRPr sz="2000">
                <a:solidFill>
                  <a:srgbClr val="000000"/>
                </a:solidFill>
                <a:latin typeface="+mn-lt"/>
                <a:ea typeface="+mn-ea"/>
                <a:cs typeface="+mn-cs"/>
                <a:sym typeface="Arial"/>
              </a:defRPr>
            </a:pPr>
            <a:endParaRPr dirty="0"/>
          </a:p>
          <a:p>
            <a:pPr>
              <a:lnSpc>
                <a:spcPts val="1900"/>
              </a:lnSpc>
              <a:spcBef>
                <a:spcPts val="600"/>
              </a:spcBef>
              <a:defRPr sz="2000">
                <a:solidFill>
                  <a:srgbClr val="000000"/>
                </a:solidFill>
                <a:latin typeface="+mn-lt"/>
                <a:ea typeface="+mn-ea"/>
                <a:cs typeface="+mn-cs"/>
                <a:sym typeface="Arial"/>
              </a:defRPr>
            </a:pPr>
            <a:r>
              <a:rPr dirty="0"/>
              <a:t>Amen.</a:t>
            </a:r>
          </a:p>
        </p:txBody>
      </p:sp>
      <p:sp>
        <p:nvSpPr>
          <p:cNvPr id="667" name="Slide Number Placeholder 1"/>
          <p:cNvSpPr txBox="1">
            <a:spLocks noGrp="1"/>
          </p:cNvSpPr>
          <p:nvPr>
            <p:ph type="sldNum" sz="quarter" idx="2"/>
          </p:nvPr>
        </p:nvSpPr>
        <p:spPr>
          <a:xfrm>
            <a:off x="8690213" y="6458180"/>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668" name="Title 4"/>
          <p:cNvSpPr txBox="1">
            <a:spLocks noGrp="1"/>
          </p:cNvSpPr>
          <p:nvPr>
            <p:ph type="title"/>
          </p:nvPr>
        </p:nvSpPr>
        <p:spPr>
          <a:xfrm>
            <a:off x="540865" y="581815"/>
            <a:ext cx="8423004" cy="759620"/>
          </a:xfrm>
          <a:prstGeom prst="rect">
            <a:avLst/>
          </a:prstGeom>
        </p:spPr>
        <p:txBody>
          <a:bodyPr/>
          <a:lstStyle>
            <a:lvl1pPr>
              <a:defRPr sz="4000">
                <a:latin typeface="+mn-lt"/>
                <a:ea typeface="+mn-ea"/>
                <a:cs typeface="+mn-cs"/>
                <a:sym typeface="Arial"/>
              </a:defRPr>
            </a:lvl1pPr>
          </a:lstStyle>
          <a:p>
            <a:r>
              <a:t>Blessing</a:t>
            </a:r>
          </a:p>
        </p:txBody>
      </p:sp>
      <p:pic>
        <p:nvPicPr>
          <p:cNvPr id="669" name="Picture 2" descr="Picture 2"/>
          <p:cNvPicPr>
            <a:picLocks noChangeAspect="1"/>
          </p:cNvPicPr>
          <p:nvPr/>
        </p:nvPicPr>
        <p:blipFill>
          <a:blip r:embed="rId2"/>
          <a:stretch>
            <a:fillRect/>
          </a:stretch>
        </p:blipFill>
        <p:spPr>
          <a:xfrm>
            <a:off x="5326595" y="3702267"/>
            <a:ext cx="2321980" cy="232198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Text Placeholder 5"/>
          <p:cNvSpPr txBox="1">
            <a:spLocks noGrp="1"/>
          </p:cNvSpPr>
          <p:nvPr>
            <p:ph type="body" idx="1"/>
          </p:nvPr>
        </p:nvSpPr>
        <p:spPr>
          <a:xfrm>
            <a:off x="630711" y="1449387"/>
            <a:ext cx="7725637"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rPr dirty="0"/>
              <a:t>We pray together to our Lord:</a:t>
            </a:r>
          </a:p>
          <a:p>
            <a:pPr>
              <a:lnSpc>
                <a:spcPts val="1900"/>
              </a:lnSpc>
              <a:spcBef>
                <a:spcPts val="600"/>
              </a:spcBef>
              <a:defRPr sz="2000" b="0">
                <a:solidFill>
                  <a:srgbClr val="000000"/>
                </a:solidFill>
                <a:latin typeface="+mn-lt"/>
                <a:ea typeface="+mn-ea"/>
                <a:cs typeface="+mn-cs"/>
                <a:sym typeface="Arial"/>
              </a:defRPr>
            </a:pPr>
            <a:endParaRPr dirty="0"/>
          </a:p>
          <a:p>
            <a:pPr>
              <a:lnSpc>
                <a:spcPts val="1900"/>
              </a:lnSpc>
              <a:spcBef>
                <a:spcPts val="600"/>
              </a:spcBef>
              <a:defRPr sz="2000" b="0">
                <a:solidFill>
                  <a:srgbClr val="000000"/>
                </a:solidFill>
                <a:latin typeface="+mn-lt"/>
                <a:ea typeface="+mn-ea"/>
                <a:cs typeface="+mn-cs"/>
                <a:sym typeface="Arial"/>
              </a:defRPr>
            </a:pPr>
            <a:r>
              <a:rPr dirty="0"/>
              <a:t>Giver of living water, we thirst for your presence.</a:t>
            </a:r>
          </a:p>
          <a:p>
            <a:pPr>
              <a:lnSpc>
                <a:spcPts val="1900"/>
              </a:lnSpc>
              <a:spcBef>
                <a:spcPts val="600"/>
              </a:spcBef>
              <a:defRPr sz="2000">
                <a:solidFill>
                  <a:srgbClr val="000000"/>
                </a:solidFill>
                <a:latin typeface="+mn-lt"/>
                <a:ea typeface="+mn-ea"/>
                <a:cs typeface="+mn-cs"/>
                <a:sym typeface="Arial"/>
              </a:defRPr>
            </a:pPr>
            <a:r>
              <a:rPr dirty="0"/>
              <a:t>Let your steadfast love be upon us, as we hope in you.</a:t>
            </a:r>
          </a:p>
          <a:p>
            <a:pPr>
              <a:lnSpc>
                <a:spcPts val="1900"/>
              </a:lnSpc>
              <a:spcBef>
                <a:spcPts val="600"/>
              </a:spcBef>
              <a:defRPr sz="2000">
                <a:solidFill>
                  <a:srgbClr val="000000"/>
                </a:solidFill>
                <a:latin typeface="+mn-lt"/>
                <a:ea typeface="+mn-ea"/>
                <a:cs typeface="+mn-cs"/>
                <a:sym typeface="Arial"/>
              </a:defRPr>
            </a:pPr>
            <a:endParaRPr dirty="0"/>
          </a:p>
          <a:p>
            <a:pPr>
              <a:lnSpc>
                <a:spcPts val="1900"/>
              </a:lnSpc>
              <a:spcBef>
                <a:spcPts val="600"/>
              </a:spcBef>
              <a:defRPr sz="2000" b="0">
                <a:solidFill>
                  <a:srgbClr val="000000"/>
                </a:solidFill>
                <a:latin typeface="+mn-lt"/>
                <a:ea typeface="+mn-ea"/>
                <a:cs typeface="+mn-cs"/>
                <a:sym typeface="Arial"/>
              </a:defRPr>
            </a:pPr>
            <a:r>
              <a:rPr dirty="0"/>
              <a:t>Bread of life, we hunger for your word.</a:t>
            </a:r>
          </a:p>
          <a:p>
            <a:pPr>
              <a:lnSpc>
                <a:spcPts val="1900"/>
              </a:lnSpc>
              <a:spcBef>
                <a:spcPts val="600"/>
              </a:spcBef>
              <a:defRPr sz="2000">
                <a:solidFill>
                  <a:srgbClr val="000000"/>
                </a:solidFill>
                <a:latin typeface="+mn-lt"/>
                <a:ea typeface="+mn-ea"/>
                <a:cs typeface="+mn-cs"/>
                <a:sym typeface="Arial"/>
              </a:defRPr>
            </a:pPr>
            <a:r>
              <a:rPr dirty="0"/>
              <a:t>Let your steadfast love be upon us, as we hope in you.</a:t>
            </a:r>
          </a:p>
          <a:p>
            <a:pPr>
              <a:lnSpc>
                <a:spcPts val="1900"/>
              </a:lnSpc>
              <a:spcBef>
                <a:spcPts val="600"/>
              </a:spcBef>
              <a:defRPr sz="2000">
                <a:solidFill>
                  <a:srgbClr val="000000"/>
                </a:solidFill>
                <a:latin typeface="+mn-lt"/>
                <a:ea typeface="+mn-ea"/>
                <a:cs typeface="+mn-cs"/>
                <a:sym typeface="Arial"/>
              </a:defRPr>
            </a:pPr>
            <a:endParaRPr dirty="0"/>
          </a:p>
          <a:p>
            <a:pPr>
              <a:lnSpc>
                <a:spcPts val="1900"/>
              </a:lnSpc>
              <a:spcBef>
                <a:spcPts val="600"/>
              </a:spcBef>
              <a:defRPr sz="2000" b="0">
                <a:solidFill>
                  <a:srgbClr val="000000"/>
                </a:solidFill>
                <a:latin typeface="+mn-lt"/>
                <a:ea typeface="+mn-ea"/>
                <a:cs typeface="+mn-cs"/>
                <a:sym typeface="Arial"/>
              </a:defRPr>
            </a:pPr>
            <a:r>
              <a:rPr dirty="0"/>
              <a:t>Holy one, you set a path before us, we seek to walk in your ways.</a:t>
            </a:r>
          </a:p>
          <a:p>
            <a:pPr>
              <a:lnSpc>
                <a:spcPts val="1900"/>
              </a:lnSpc>
              <a:spcBef>
                <a:spcPts val="600"/>
              </a:spcBef>
              <a:defRPr sz="2000">
                <a:solidFill>
                  <a:srgbClr val="000000"/>
                </a:solidFill>
                <a:latin typeface="+mn-lt"/>
                <a:ea typeface="+mn-ea"/>
                <a:cs typeface="+mn-cs"/>
                <a:sym typeface="Arial"/>
              </a:defRPr>
            </a:pPr>
            <a:r>
              <a:rPr dirty="0"/>
              <a:t>Let your steadfast love be upon us, as we hope in you.</a:t>
            </a:r>
          </a:p>
        </p:txBody>
      </p:sp>
      <p:sp>
        <p:nvSpPr>
          <p:cNvPr id="573" name="Slide Number Placeholder 1"/>
          <p:cNvSpPr txBox="1">
            <a:spLocks noGrp="1"/>
          </p:cNvSpPr>
          <p:nvPr>
            <p:ph type="sldNum" sz="quarter" idx="2"/>
          </p:nvPr>
        </p:nvSpPr>
        <p:spPr>
          <a:xfrm>
            <a:off x="8774970" y="6458180"/>
            <a:ext cx="188899"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574" name="Title 4"/>
          <p:cNvSpPr txBox="1">
            <a:spLocks noGrp="1"/>
          </p:cNvSpPr>
          <p:nvPr>
            <p:ph type="title"/>
          </p:nvPr>
        </p:nvSpPr>
        <p:spPr>
          <a:xfrm>
            <a:off x="540866" y="581815"/>
            <a:ext cx="7886701" cy="759620"/>
          </a:xfrm>
          <a:prstGeom prst="rect">
            <a:avLst/>
          </a:prstGeom>
        </p:spPr>
        <p:txBody>
          <a:bodyPr/>
          <a:lstStyle>
            <a:lvl1pPr>
              <a:defRPr sz="4000">
                <a:latin typeface="+mn-lt"/>
                <a:ea typeface="+mn-ea"/>
                <a:cs typeface="+mn-cs"/>
                <a:sym typeface="Arial"/>
              </a:defRPr>
            </a:lvl1pPr>
          </a:lstStyle>
          <a:p>
            <a:r>
              <a:rPr dirty="0"/>
              <a:t>Call to worship</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Picture 8" descr="Picture 8"/>
          <p:cNvPicPr>
            <a:picLocks noChangeAspect="1"/>
          </p:cNvPicPr>
          <p:nvPr/>
        </p:nvPicPr>
        <p:blipFill>
          <a:blip r:embed="rId2"/>
          <a:srcRect t="9721" b="5663"/>
          <a:stretch>
            <a:fillRect/>
          </a:stretch>
        </p:blipFill>
        <p:spPr>
          <a:xfrm>
            <a:off x="3742983" y="0"/>
            <a:ext cx="5401017" cy="6856817"/>
          </a:xfrm>
          <a:prstGeom prst="rect">
            <a:avLst/>
          </a:prstGeom>
          <a:ln w="12700">
            <a:miter lim="400000"/>
          </a:ln>
        </p:spPr>
      </p:pic>
      <p:pic>
        <p:nvPicPr>
          <p:cNvPr id="577" name="Picture 3" descr="Picture 3"/>
          <p:cNvPicPr>
            <a:picLocks noChangeAspect="1"/>
          </p:cNvPicPr>
          <p:nvPr/>
        </p:nvPicPr>
        <p:blipFill>
          <a:blip r:embed="rId3"/>
          <a:srcRect l="15760"/>
          <a:stretch>
            <a:fillRect/>
          </a:stretch>
        </p:blipFill>
        <p:spPr>
          <a:xfrm>
            <a:off x="-36513" y="1184"/>
            <a:ext cx="4943492" cy="6858001"/>
          </a:xfrm>
          <a:prstGeom prst="rect">
            <a:avLst/>
          </a:prstGeom>
          <a:ln w="12700">
            <a:miter lim="400000"/>
          </a:ln>
        </p:spPr>
      </p:pic>
      <p:sp>
        <p:nvSpPr>
          <p:cNvPr id="578" name="Content Placeholder 6"/>
          <p:cNvSpPr txBox="1"/>
          <p:nvPr/>
        </p:nvSpPr>
        <p:spPr>
          <a:xfrm>
            <a:off x="536050" y="335735"/>
            <a:ext cx="3383648" cy="6051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nSpc>
                <a:spcPct val="90000"/>
              </a:lnSpc>
              <a:spcBef>
                <a:spcPts val="1000"/>
              </a:spcBef>
              <a:defRPr sz="3600" b="1">
                <a:solidFill>
                  <a:srgbClr val="FFFFFF"/>
                </a:solidFill>
                <a:latin typeface="Open Sans"/>
                <a:ea typeface="Open Sans"/>
                <a:cs typeface="Open Sans"/>
                <a:sym typeface="Open Sans"/>
              </a:defRPr>
            </a:pPr>
            <a:r>
              <a:rPr dirty="0"/>
              <a:t>Aurelia’s story</a:t>
            </a:r>
            <a:endParaRPr sz="4800" dirty="0">
              <a:solidFill>
                <a:srgbClr val="FF0000"/>
              </a:solidFill>
              <a:latin typeface="Mokoko Trial Extra Bold"/>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t>In the Alta Verapaz region of Guatemala, 90% of people are living in poverty.</a:t>
            </a:r>
            <a:endParaRPr sz="4800" dirty="0">
              <a:solidFill>
                <a:srgbClr val="FF0000"/>
              </a:solidFill>
              <a:latin typeface="Mokoko Trial Extra Bold"/>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t>Aurelia is a farmer, community leader,</a:t>
            </a:r>
            <a:r>
              <a:rPr lang="en-GB" dirty="0"/>
              <a:t> </a:t>
            </a:r>
            <a:r>
              <a:rPr dirty="0"/>
              <a:t>a mother of eight and a beloved grandmother.</a:t>
            </a:r>
            <a:endParaRPr lang="en-GB" dirty="0"/>
          </a:p>
          <a:p>
            <a:pPr>
              <a:lnSpc>
                <a:spcPct val="90000"/>
              </a:lnSpc>
              <a:spcBef>
                <a:spcPts val="1000"/>
              </a:spcBef>
              <a:defRPr sz="1800" b="1">
                <a:solidFill>
                  <a:srgbClr val="FFFFFF"/>
                </a:solidFill>
                <a:latin typeface="Open Sans"/>
                <a:ea typeface="Open Sans"/>
                <a:cs typeface="Open Sans"/>
                <a:sym typeface="Open Sans"/>
              </a:defRPr>
            </a:pPr>
            <a:endParaRPr sz="4800" dirty="0">
              <a:solidFill>
                <a:srgbClr val="FF0000"/>
              </a:solidFill>
              <a:latin typeface="Mokoko Trial Extra Bold"/>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t>The climate crisis has hit Aurelia’s community hard. Crops are failing and water sources are drying up.</a:t>
            </a:r>
            <a:endParaRPr sz="4800" dirty="0">
              <a:solidFill>
                <a:srgbClr val="FF0000"/>
              </a:solidFill>
              <a:latin typeface="Mokoko Trial Extra Bold"/>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br>
              <a:rPr sz="4800" dirty="0">
                <a:solidFill>
                  <a:srgbClr val="FF0000"/>
                </a:solidFill>
                <a:latin typeface="Mokoko Trial Extra Bold"/>
                <a:ea typeface="Mokoko Trial Extra Bold"/>
                <a:cs typeface="Mokoko Trial Extra Bold"/>
                <a:sym typeface="Mokoko Trial Extra Bold"/>
              </a:rPr>
            </a:br>
            <a:r>
              <a:rPr dirty="0"/>
              <a:t>Aurelia walks for four hours each day to collect safe, clean water.</a:t>
            </a:r>
            <a:endParaRPr dirty="0">
              <a:latin typeface="Calibri"/>
              <a:ea typeface="Calibri"/>
              <a:cs typeface="Calibri"/>
              <a:sym typeface="Calibri"/>
            </a:endParaRPr>
          </a:p>
        </p:txBody>
      </p:sp>
      <p:sp>
        <p:nvSpPr>
          <p:cNvPr id="579" name="TextBox 2"/>
          <p:cNvSpPr txBox="1"/>
          <p:nvPr/>
        </p:nvSpPr>
        <p:spPr>
          <a:xfrm>
            <a:off x="7261815" y="3428407"/>
            <a:ext cx="1592022"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b="1">
                <a:solidFill>
                  <a:srgbClr val="FFFFFF"/>
                </a:solidFill>
                <a:latin typeface="Open Sans"/>
                <a:ea typeface="Open Sans"/>
                <a:cs typeface="Open Sans"/>
                <a:sym typeface="Open Sans"/>
              </a:defRPr>
            </a:pPr>
            <a:r>
              <a:t>Aurelia collecting</a:t>
            </a:r>
            <a:endParaRPr>
              <a:latin typeface="+mn-lt"/>
              <a:ea typeface="+mn-ea"/>
              <a:cs typeface="+mn-cs"/>
              <a:sym typeface="Arial"/>
            </a:endParaRPr>
          </a:p>
          <a:p>
            <a:pPr>
              <a:defRPr sz="1200" b="1">
                <a:solidFill>
                  <a:srgbClr val="FFFFFF"/>
                </a:solidFill>
                <a:latin typeface="Open Sans"/>
                <a:ea typeface="Open Sans"/>
                <a:cs typeface="Open Sans"/>
                <a:sym typeface="Open Sans"/>
              </a:defRPr>
            </a:pPr>
            <a:r>
              <a:t>water.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Text Placeholder 5"/>
          <p:cNvSpPr txBox="1">
            <a:spLocks noGrp="1"/>
          </p:cNvSpPr>
          <p:nvPr>
            <p:ph type="body" idx="1"/>
          </p:nvPr>
        </p:nvSpPr>
        <p:spPr>
          <a:xfrm>
            <a:off x="621397" y="1866060"/>
            <a:ext cx="7725637"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rPr dirty="0"/>
              <a:t>Gracious God,</a:t>
            </a:r>
          </a:p>
          <a:p>
            <a:pPr>
              <a:lnSpc>
                <a:spcPts val="1900"/>
              </a:lnSpc>
              <a:spcBef>
                <a:spcPts val="600"/>
              </a:spcBef>
              <a:defRPr sz="2000" b="0">
                <a:solidFill>
                  <a:srgbClr val="000000"/>
                </a:solidFill>
                <a:latin typeface="+mn-lt"/>
                <a:ea typeface="+mn-ea"/>
                <a:cs typeface="+mn-cs"/>
                <a:sym typeface="Arial"/>
              </a:defRPr>
            </a:pPr>
            <a:r>
              <a:rPr dirty="0"/>
              <a:t>you gather all creation together in love.</a:t>
            </a:r>
          </a:p>
          <a:p>
            <a:pPr>
              <a:lnSpc>
                <a:spcPts val="1900"/>
              </a:lnSpc>
              <a:spcBef>
                <a:spcPts val="600"/>
              </a:spcBef>
              <a:defRPr sz="2000" b="0">
                <a:solidFill>
                  <a:srgbClr val="000000"/>
                </a:solidFill>
                <a:latin typeface="+mn-lt"/>
                <a:ea typeface="+mn-ea"/>
                <a:cs typeface="+mn-cs"/>
                <a:sym typeface="Arial"/>
              </a:defRPr>
            </a:pPr>
            <a:r>
              <a:rPr dirty="0"/>
              <a:t>As we meet today,</a:t>
            </a:r>
          </a:p>
          <a:p>
            <a:pPr>
              <a:lnSpc>
                <a:spcPts val="1900"/>
              </a:lnSpc>
              <a:spcBef>
                <a:spcPts val="600"/>
              </a:spcBef>
              <a:defRPr sz="2000" b="0">
                <a:solidFill>
                  <a:srgbClr val="000000"/>
                </a:solidFill>
                <a:latin typeface="+mn-lt"/>
                <a:ea typeface="+mn-ea"/>
                <a:cs typeface="+mn-cs"/>
                <a:sym typeface="Arial"/>
              </a:defRPr>
            </a:pPr>
            <a:r>
              <a:rPr dirty="0"/>
              <a:t>enlighten our hearts,</a:t>
            </a:r>
          </a:p>
          <a:p>
            <a:pPr>
              <a:lnSpc>
                <a:spcPts val="1900"/>
              </a:lnSpc>
              <a:spcBef>
                <a:spcPts val="600"/>
              </a:spcBef>
              <a:defRPr sz="2000" b="0">
                <a:solidFill>
                  <a:srgbClr val="000000"/>
                </a:solidFill>
                <a:latin typeface="+mn-lt"/>
                <a:ea typeface="+mn-ea"/>
                <a:cs typeface="+mn-cs"/>
                <a:sym typeface="Arial"/>
              </a:defRPr>
            </a:pPr>
            <a:r>
              <a:rPr dirty="0"/>
              <a:t>so that we may perceive the hope to which you have called us.</a:t>
            </a:r>
          </a:p>
          <a:p>
            <a:pPr>
              <a:lnSpc>
                <a:spcPts val="1900"/>
              </a:lnSpc>
              <a:spcBef>
                <a:spcPts val="600"/>
              </a:spcBef>
              <a:defRPr sz="2000" b="0">
                <a:solidFill>
                  <a:srgbClr val="000000"/>
                </a:solidFill>
                <a:latin typeface="+mn-lt"/>
                <a:ea typeface="+mn-ea"/>
                <a:cs typeface="+mn-cs"/>
                <a:sym typeface="Arial"/>
              </a:defRPr>
            </a:pPr>
            <a:r>
              <a:rPr dirty="0"/>
              <a:t>As your children, may we grow into your likeness,</a:t>
            </a:r>
          </a:p>
          <a:p>
            <a:pPr>
              <a:lnSpc>
                <a:spcPts val="1900"/>
              </a:lnSpc>
              <a:spcBef>
                <a:spcPts val="600"/>
              </a:spcBef>
              <a:defRPr sz="2000" b="0">
                <a:solidFill>
                  <a:srgbClr val="000000"/>
                </a:solidFill>
                <a:latin typeface="+mn-lt"/>
                <a:ea typeface="+mn-ea"/>
                <a:cs typeface="+mn-cs"/>
                <a:sym typeface="Arial"/>
              </a:defRPr>
            </a:pPr>
            <a:r>
              <a:rPr dirty="0"/>
              <a:t>filled with compassion and desiring justice.</a:t>
            </a:r>
          </a:p>
          <a:p>
            <a:pPr>
              <a:lnSpc>
                <a:spcPts val="1900"/>
              </a:lnSpc>
              <a:spcBef>
                <a:spcPts val="600"/>
              </a:spcBef>
              <a:defRPr sz="2000" b="0">
                <a:solidFill>
                  <a:srgbClr val="000000"/>
                </a:solidFill>
                <a:latin typeface="+mn-lt"/>
                <a:ea typeface="+mn-ea"/>
                <a:cs typeface="+mn-cs"/>
                <a:sym typeface="Arial"/>
              </a:defRPr>
            </a:pPr>
            <a:r>
              <a:rPr dirty="0"/>
              <a:t>Embolden us to live out our calling,</a:t>
            </a:r>
          </a:p>
          <a:p>
            <a:pPr>
              <a:lnSpc>
                <a:spcPts val="1900"/>
              </a:lnSpc>
              <a:spcBef>
                <a:spcPts val="600"/>
              </a:spcBef>
              <a:defRPr sz="2000" b="0">
                <a:solidFill>
                  <a:srgbClr val="000000"/>
                </a:solidFill>
                <a:latin typeface="+mn-lt"/>
                <a:ea typeface="+mn-ea"/>
                <a:cs typeface="+mn-cs"/>
                <a:sym typeface="Arial"/>
              </a:defRPr>
            </a:pPr>
            <a:r>
              <a:rPr dirty="0"/>
              <a:t>and put faith, hope and love into action.</a:t>
            </a:r>
          </a:p>
          <a:p>
            <a:pPr>
              <a:lnSpc>
                <a:spcPts val="1900"/>
              </a:lnSpc>
              <a:spcBef>
                <a:spcPts val="600"/>
              </a:spcBef>
              <a:defRPr sz="2000">
                <a:solidFill>
                  <a:srgbClr val="000000"/>
                </a:solidFill>
                <a:latin typeface="+mn-lt"/>
                <a:ea typeface="+mn-ea"/>
                <a:cs typeface="+mn-cs"/>
                <a:sym typeface="Arial"/>
              </a:defRPr>
            </a:pPr>
            <a:r>
              <a:rPr dirty="0"/>
              <a:t>Amen.</a:t>
            </a:r>
          </a:p>
        </p:txBody>
      </p:sp>
      <p:sp>
        <p:nvSpPr>
          <p:cNvPr id="582" name="Slide Number Placeholder 1"/>
          <p:cNvSpPr txBox="1">
            <a:spLocks noGrp="1"/>
          </p:cNvSpPr>
          <p:nvPr>
            <p:ph type="sldNum" sz="quarter" idx="2"/>
          </p:nvPr>
        </p:nvSpPr>
        <p:spPr>
          <a:xfrm>
            <a:off x="8774970" y="6458180"/>
            <a:ext cx="188899"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583" name="Title 4"/>
          <p:cNvSpPr txBox="1">
            <a:spLocks noGrp="1"/>
          </p:cNvSpPr>
          <p:nvPr>
            <p:ph type="title"/>
          </p:nvPr>
        </p:nvSpPr>
        <p:spPr>
          <a:xfrm>
            <a:off x="540866" y="581815"/>
            <a:ext cx="7886701" cy="759620"/>
          </a:xfrm>
          <a:prstGeom prst="rect">
            <a:avLst/>
          </a:prstGeom>
        </p:spPr>
        <p:txBody>
          <a:bodyPr>
            <a:normAutofit fontScale="90000"/>
          </a:bodyPr>
          <a:lstStyle/>
          <a:p>
            <a:pPr defTabSz="768095">
              <a:defRPr sz="3359">
                <a:latin typeface="+mn-lt"/>
                <a:ea typeface="+mn-ea"/>
                <a:cs typeface="+mn-cs"/>
                <a:sym typeface="Arial"/>
              </a:defRPr>
            </a:pPr>
            <a:r>
              <a:rPr sz="4400" dirty="0"/>
              <a:t>Opening prayer</a:t>
            </a:r>
            <a:br>
              <a:rPr dirty="0"/>
            </a:br>
            <a:r>
              <a:rPr sz="1700" dirty="0">
                <a:latin typeface="+mn-lt"/>
                <a:ea typeface="Calibri"/>
                <a:cs typeface="Calibri"/>
                <a:sym typeface="Calibri"/>
              </a:rPr>
              <a:t>(Based on Ephesians 1)</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Text Placeholder 5"/>
          <p:cNvSpPr txBox="1">
            <a:spLocks noGrp="1"/>
          </p:cNvSpPr>
          <p:nvPr>
            <p:ph type="body" idx="1"/>
          </p:nvPr>
        </p:nvSpPr>
        <p:spPr>
          <a:xfrm>
            <a:off x="621397" y="1866060"/>
            <a:ext cx="7725637"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t>Merciful Father, you challenge us through the words of prophets.</a:t>
            </a:r>
          </a:p>
          <a:p>
            <a:pPr>
              <a:lnSpc>
                <a:spcPts val="1900"/>
              </a:lnSpc>
              <a:spcBef>
                <a:spcPts val="600"/>
              </a:spcBef>
              <a:defRPr sz="2000" b="0">
                <a:solidFill>
                  <a:srgbClr val="000000"/>
                </a:solidFill>
                <a:latin typeface="+mn-lt"/>
                <a:ea typeface="+mn-ea"/>
                <a:cs typeface="+mn-cs"/>
                <a:sym typeface="Arial"/>
              </a:defRPr>
            </a:pPr>
            <a:r>
              <a:t>We confess that we have failed to listen,</a:t>
            </a:r>
          </a:p>
          <a:p>
            <a:pPr>
              <a:lnSpc>
                <a:spcPts val="1900"/>
              </a:lnSpc>
              <a:spcBef>
                <a:spcPts val="600"/>
              </a:spcBef>
              <a:defRPr sz="2000" b="0">
                <a:solidFill>
                  <a:srgbClr val="000000"/>
                </a:solidFill>
                <a:latin typeface="+mn-lt"/>
                <a:ea typeface="+mn-ea"/>
                <a:cs typeface="+mn-cs"/>
                <a:sym typeface="Arial"/>
              </a:defRPr>
            </a:pPr>
            <a:r>
              <a:t>or pretended not to hear.</a:t>
            </a:r>
          </a:p>
          <a:p>
            <a:pPr>
              <a:lnSpc>
                <a:spcPts val="1900"/>
              </a:lnSpc>
              <a:spcBef>
                <a:spcPts val="600"/>
              </a:spcBef>
              <a:defRPr sz="2000" b="0">
                <a:solidFill>
                  <a:srgbClr val="000000"/>
                </a:solidFill>
                <a:latin typeface="+mn-lt"/>
                <a:ea typeface="+mn-ea"/>
                <a:cs typeface="+mn-cs"/>
                <a:sym typeface="Arial"/>
              </a:defRPr>
            </a:pPr>
            <a:r>
              <a:t>‘Let justice roll down like water,’ you tell us.</a:t>
            </a:r>
          </a:p>
          <a:p>
            <a:pPr>
              <a:lnSpc>
                <a:spcPts val="1900"/>
              </a:lnSpc>
              <a:spcBef>
                <a:spcPts val="600"/>
              </a:spcBef>
              <a:defRPr sz="2000" b="0">
                <a:solidFill>
                  <a:srgbClr val="000000"/>
                </a:solidFill>
                <a:latin typeface="+mn-lt"/>
                <a:ea typeface="+mn-ea"/>
                <a:cs typeface="+mn-cs"/>
                <a:sym typeface="Arial"/>
              </a:defRPr>
            </a:pPr>
            <a:r>
              <a:t>But we block the flowing streams and drain the rivers dry.</a:t>
            </a:r>
          </a:p>
          <a:p>
            <a:pPr>
              <a:lnSpc>
                <a:spcPts val="1900"/>
              </a:lnSpc>
              <a:spcBef>
                <a:spcPts val="600"/>
              </a:spcBef>
              <a:defRPr sz="2000" b="0">
                <a:solidFill>
                  <a:srgbClr val="000000"/>
                </a:solidFill>
                <a:latin typeface="+mn-lt"/>
                <a:ea typeface="+mn-ea"/>
                <a:cs typeface="+mn-cs"/>
                <a:sym typeface="Arial"/>
              </a:defRPr>
            </a:pPr>
            <a:r>
              <a:t>In your mercy: </a:t>
            </a:r>
          </a:p>
          <a:p>
            <a:pPr>
              <a:lnSpc>
                <a:spcPts val="1900"/>
              </a:lnSpc>
              <a:spcBef>
                <a:spcPts val="600"/>
              </a:spcBef>
              <a:defRPr sz="2000">
                <a:solidFill>
                  <a:srgbClr val="000000"/>
                </a:solidFill>
                <a:latin typeface="+mn-lt"/>
                <a:ea typeface="+mn-ea"/>
                <a:cs typeface="+mn-cs"/>
                <a:sym typeface="Arial"/>
              </a:defRPr>
            </a:pPr>
            <a:r>
              <a:t>Forgive us and help us.</a:t>
            </a:r>
          </a:p>
        </p:txBody>
      </p:sp>
      <p:sp>
        <p:nvSpPr>
          <p:cNvPr id="586" name="Slide Number Placeholder 1"/>
          <p:cNvSpPr txBox="1">
            <a:spLocks noGrp="1"/>
          </p:cNvSpPr>
          <p:nvPr>
            <p:ph type="sldNum" sz="quarter" idx="2"/>
          </p:nvPr>
        </p:nvSpPr>
        <p:spPr>
          <a:xfrm>
            <a:off x="8774970" y="6458180"/>
            <a:ext cx="188899"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587" name="Title 4"/>
          <p:cNvSpPr txBox="1">
            <a:spLocks noGrp="1"/>
          </p:cNvSpPr>
          <p:nvPr>
            <p:ph type="title"/>
          </p:nvPr>
        </p:nvSpPr>
        <p:spPr>
          <a:xfrm>
            <a:off x="540866" y="581815"/>
            <a:ext cx="7886701" cy="759620"/>
          </a:xfrm>
          <a:prstGeom prst="rect">
            <a:avLst/>
          </a:prstGeom>
        </p:spPr>
        <p:txBody>
          <a:bodyPr/>
          <a:lstStyle>
            <a:lvl1pPr>
              <a:defRPr sz="4000">
                <a:latin typeface="+mn-lt"/>
                <a:ea typeface="+mn-ea"/>
                <a:cs typeface="+mn-cs"/>
                <a:sym typeface="Arial"/>
              </a:defRPr>
            </a:lvl1pPr>
          </a:lstStyle>
          <a:p>
            <a:r>
              <a:rPr dirty="0"/>
              <a:t>Prayer of confession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Text Placeholder 5"/>
          <p:cNvSpPr txBox="1">
            <a:spLocks noGrp="1"/>
          </p:cNvSpPr>
          <p:nvPr>
            <p:ph type="body" idx="1"/>
          </p:nvPr>
        </p:nvSpPr>
        <p:spPr>
          <a:xfrm>
            <a:off x="621397" y="1866060"/>
            <a:ext cx="7725637"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rPr dirty="0"/>
              <a:t>Loving Lord, you came not to be served but to serve. </a:t>
            </a:r>
          </a:p>
          <a:p>
            <a:pPr>
              <a:lnSpc>
                <a:spcPts val="1900"/>
              </a:lnSpc>
              <a:spcBef>
                <a:spcPts val="600"/>
              </a:spcBef>
              <a:defRPr sz="2000" b="0">
                <a:solidFill>
                  <a:srgbClr val="000000"/>
                </a:solidFill>
                <a:latin typeface="+mn-lt"/>
                <a:ea typeface="+mn-ea"/>
                <a:cs typeface="+mn-cs"/>
                <a:sym typeface="Arial"/>
              </a:defRPr>
            </a:pPr>
            <a:r>
              <a:rPr dirty="0"/>
              <a:t>We confess that we have buried our talents,</a:t>
            </a:r>
          </a:p>
          <a:p>
            <a:pPr>
              <a:lnSpc>
                <a:spcPts val="1900"/>
              </a:lnSpc>
              <a:spcBef>
                <a:spcPts val="600"/>
              </a:spcBef>
              <a:defRPr sz="2000" b="0">
                <a:solidFill>
                  <a:srgbClr val="000000"/>
                </a:solidFill>
                <a:latin typeface="+mn-lt"/>
                <a:ea typeface="+mn-ea"/>
                <a:cs typeface="+mn-cs"/>
                <a:sym typeface="Arial"/>
              </a:defRPr>
            </a:pPr>
            <a:r>
              <a:rPr dirty="0"/>
              <a:t>and turned away from those who need our gifts.</a:t>
            </a:r>
          </a:p>
          <a:p>
            <a:pPr>
              <a:lnSpc>
                <a:spcPts val="1900"/>
              </a:lnSpc>
              <a:spcBef>
                <a:spcPts val="600"/>
              </a:spcBef>
              <a:defRPr sz="2000" b="0">
                <a:solidFill>
                  <a:srgbClr val="000000"/>
                </a:solidFill>
                <a:latin typeface="+mn-lt"/>
                <a:ea typeface="+mn-ea"/>
                <a:cs typeface="+mn-cs"/>
                <a:sym typeface="Arial"/>
              </a:defRPr>
            </a:pPr>
            <a:r>
              <a:rPr dirty="0"/>
              <a:t>‘Love your </a:t>
            </a:r>
            <a:r>
              <a:rPr dirty="0" err="1"/>
              <a:t>neighbour</a:t>
            </a:r>
            <a:r>
              <a:rPr dirty="0"/>
              <a:t> as yourself,’ you command us.</a:t>
            </a:r>
          </a:p>
          <a:p>
            <a:pPr>
              <a:lnSpc>
                <a:spcPts val="1900"/>
              </a:lnSpc>
              <a:spcBef>
                <a:spcPts val="600"/>
              </a:spcBef>
              <a:defRPr sz="2000" b="0">
                <a:solidFill>
                  <a:srgbClr val="000000"/>
                </a:solidFill>
                <a:latin typeface="+mn-lt"/>
                <a:ea typeface="+mn-ea"/>
                <a:cs typeface="+mn-cs"/>
                <a:sym typeface="Arial"/>
              </a:defRPr>
            </a:pPr>
            <a:r>
              <a:rPr dirty="0"/>
              <a:t>But we worry that such love will cost us too much.</a:t>
            </a:r>
          </a:p>
          <a:p>
            <a:pPr>
              <a:lnSpc>
                <a:spcPts val="1900"/>
              </a:lnSpc>
              <a:spcBef>
                <a:spcPts val="600"/>
              </a:spcBef>
              <a:defRPr sz="2000" b="0">
                <a:solidFill>
                  <a:srgbClr val="000000"/>
                </a:solidFill>
                <a:latin typeface="+mn-lt"/>
                <a:ea typeface="+mn-ea"/>
                <a:cs typeface="+mn-cs"/>
                <a:sym typeface="Arial"/>
              </a:defRPr>
            </a:pPr>
            <a:r>
              <a:rPr dirty="0"/>
              <a:t>In your mercy:</a:t>
            </a:r>
          </a:p>
          <a:p>
            <a:pPr>
              <a:lnSpc>
                <a:spcPts val="1900"/>
              </a:lnSpc>
              <a:spcBef>
                <a:spcPts val="600"/>
              </a:spcBef>
              <a:defRPr sz="2000">
                <a:solidFill>
                  <a:srgbClr val="000000"/>
                </a:solidFill>
                <a:latin typeface="+mn-lt"/>
                <a:ea typeface="+mn-ea"/>
                <a:cs typeface="+mn-cs"/>
                <a:sym typeface="Arial"/>
              </a:defRPr>
            </a:pPr>
            <a:r>
              <a:rPr dirty="0"/>
              <a:t>Forgive us and help us.</a:t>
            </a:r>
          </a:p>
        </p:txBody>
      </p:sp>
      <p:sp>
        <p:nvSpPr>
          <p:cNvPr id="590" name="Slide Number Placeholder 1"/>
          <p:cNvSpPr txBox="1">
            <a:spLocks noGrp="1"/>
          </p:cNvSpPr>
          <p:nvPr>
            <p:ph type="sldNum" sz="quarter" idx="2"/>
          </p:nvPr>
        </p:nvSpPr>
        <p:spPr>
          <a:xfrm>
            <a:off x="8774970" y="6458180"/>
            <a:ext cx="188899"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591" name="Title 4"/>
          <p:cNvSpPr txBox="1">
            <a:spLocks noGrp="1"/>
          </p:cNvSpPr>
          <p:nvPr>
            <p:ph type="title"/>
          </p:nvPr>
        </p:nvSpPr>
        <p:spPr>
          <a:xfrm>
            <a:off x="540866" y="581815"/>
            <a:ext cx="7886701" cy="759620"/>
          </a:xfrm>
          <a:prstGeom prst="rect">
            <a:avLst/>
          </a:prstGeom>
        </p:spPr>
        <p:txBody>
          <a:bodyPr/>
          <a:lstStyle>
            <a:lvl1pPr>
              <a:defRPr sz="4000">
                <a:latin typeface="+mn-lt"/>
                <a:ea typeface="+mn-ea"/>
                <a:cs typeface="+mn-cs"/>
                <a:sym typeface="Arial"/>
              </a:defRPr>
            </a:lvl1pPr>
          </a:lstStyle>
          <a:p>
            <a:r>
              <a:t>Prayer of confession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Text Placeholder 5"/>
          <p:cNvSpPr txBox="1">
            <a:spLocks noGrp="1"/>
          </p:cNvSpPr>
          <p:nvPr>
            <p:ph type="body" idx="1"/>
          </p:nvPr>
        </p:nvSpPr>
        <p:spPr>
          <a:xfrm>
            <a:off x="621397" y="1866060"/>
            <a:ext cx="7725637" cy="3959226"/>
          </a:xfrm>
          <a:prstGeom prst="rect">
            <a:avLst/>
          </a:prstGeom>
        </p:spPr>
        <p:txBody>
          <a:bodyPr/>
          <a:lstStyle/>
          <a:p>
            <a:pPr>
              <a:lnSpc>
                <a:spcPts val="1900"/>
              </a:lnSpc>
              <a:spcBef>
                <a:spcPts val="600"/>
              </a:spcBef>
              <a:defRPr sz="2000" b="0">
                <a:solidFill>
                  <a:srgbClr val="000000"/>
                </a:solidFill>
                <a:latin typeface="+mn-lt"/>
                <a:ea typeface="+mn-ea"/>
                <a:cs typeface="+mn-cs"/>
                <a:sym typeface="Arial"/>
              </a:defRPr>
            </a:pPr>
            <a:r>
              <a:t>Holy Spirit, you empower us with abundant hope.</a:t>
            </a:r>
          </a:p>
          <a:p>
            <a:pPr>
              <a:lnSpc>
                <a:spcPts val="1900"/>
              </a:lnSpc>
              <a:spcBef>
                <a:spcPts val="600"/>
              </a:spcBef>
              <a:defRPr sz="2000" b="0">
                <a:solidFill>
                  <a:srgbClr val="000000"/>
                </a:solidFill>
                <a:latin typeface="+mn-lt"/>
                <a:ea typeface="+mn-ea"/>
                <a:cs typeface="+mn-cs"/>
                <a:sym typeface="Arial"/>
              </a:defRPr>
            </a:pPr>
            <a:r>
              <a:t>We confess that we have given in to cynicism,</a:t>
            </a:r>
          </a:p>
          <a:p>
            <a:pPr>
              <a:lnSpc>
                <a:spcPts val="1900"/>
              </a:lnSpc>
              <a:spcBef>
                <a:spcPts val="600"/>
              </a:spcBef>
              <a:defRPr sz="2000" b="0">
                <a:solidFill>
                  <a:srgbClr val="000000"/>
                </a:solidFill>
                <a:latin typeface="+mn-lt"/>
                <a:ea typeface="+mn-ea"/>
                <a:cs typeface="+mn-cs"/>
                <a:sym typeface="Arial"/>
              </a:defRPr>
            </a:pPr>
            <a:r>
              <a:t>and declared that the world cannot change.</a:t>
            </a:r>
          </a:p>
          <a:p>
            <a:pPr>
              <a:lnSpc>
                <a:spcPts val="1900"/>
              </a:lnSpc>
              <a:spcBef>
                <a:spcPts val="600"/>
              </a:spcBef>
              <a:defRPr sz="2000" b="0">
                <a:solidFill>
                  <a:srgbClr val="000000"/>
                </a:solidFill>
                <a:latin typeface="+mn-lt"/>
                <a:ea typeface="+mn-ea"/>
                <a:cs typeface="+mn-cs"/>
                <a:sym typeface="Arial"/>
              </a:defRPr>
            </a:pPr>
            <a:r>
              <a:t>When we despair, you are there to comfort us.</a:t>
            </a:r>
          </a:p>
          <a:p>
            <a:pPr>
              <a:lnSpc>
                <a:spcPts val="1900"/>
              </a:lnSpc>
              <a:spcBef>
                <a:spcPts val="600"/>
              </a:spcBef>
              <a:defRPr sz="2000" b="0">
                <a:solidFill>
                  <a:srgbClr val="000000"/>
                </a:solidFill>
                <a:latin typeface="+mn-lt"/>
                <a:ea typeface="+mn-ea"/>
                <a:cs typeface="+mn-cs"/>
                <a:sym typeface="Arial"/>
              </a:defRPr>
            </a:pPr>
            <a:r>
              <a:t>But we try to rely on ourselves alone.</a:t>
            </a:r>
          </a:p>
          <a:p>
            <a:pPr>
              <a:lnSpc>
                <a:spcPts val="1900"/>
              </a:lnSpc>
              <a:spcBef>
                <a:spcPts val="600"/>
              </a:spcBef>
              <a:defRPr sz="2000" b="0">
                <a:solidFill>
                  <a:srgbClr val="000000"/>
                </a:solidFill>
                <a:latin typeface="+mn-lt"/>
                <a:ea typeface="+mn-ea"/>
                <a:cs typeface="+mn-cs"/>
                <a:sym typeface="Arial"/>
              </a:defRPr>
            </a:pPr>
            <a:r>
              <a:t>In your mercy:</a:t>
            </a:r>
          </a:p>
          <a:p>
            <a:pPr>
              <a:defRPr sz="2000">
                <a:latin typeface="+mn-lt"/>
                <a:ea typeface="+mn-ea"/>
                <a:cs typeface="+mn-cs"/>
                <a:sym typeface="Arial"/>
              </a:defRPr>
            </a:pPr>
            <a:r>
              <a:t>Forgive us and help us.</a:t>
            </a:r>
          </a:p>
        </p:txBody>
      </p:sp>
      <p:sp>
        <p:nvSpPr>
          <p:cNvPr id="594" name="Slide Number Placeholder 1"/>
          <p:cNvSpPr txBox="1">
            <a:spLocks noGrp="1"/>
          </p:cNvSpPr>
          <p:nvPr>
            <p:ph type="sldNum" sz="quarter" idx="2"/>
          </p:nvPr>
        </p:nvSpPr>
        <p:spPr>
          <a:xfrm>
            <a:off x="8774970" y="6458180"/>
            <a:ext cx="188899"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595" name="Title 4"/>
          <p:cNvSpPr txBox="1">
            <a:spLocks noGrp="1"/>
          </p:cNvSpPr>
          <p:nvPr>
            <p:ph type="title"/>
          </p:nvPr>
        </p:nvSpPr>
        <p:spPr>
          <a:xfrm>
            <a:off x="540866" y="581815"/>
            <a:ext cx="7886701" cy="759620"/>
          </a:xfrm>
          <a:prstGeom prst="rect">
            <a:avLst/>
          </a:prstGeom>
        </p:spPr>
        <p:txBody>
          <a:bodyPr/>
          <a:lstStyle>
            <a:lvl1pPr>
              <a:defRPr sz="4000">
                <a:latin typeface="+mn-lt"/>
                <a:ea typeface="+mn-ea"/>
                <a:cs typeface="+mn-cs"/>
                <a:sym typeface="Arial"/>
              </a:defRPr>
            </a:lvl1pPr>
          </a:lstStyle>
          <a:p>
            <a:r>
              <a:t>Prayer of confession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Picture 7" descr="Picture 7"/>
          <p:cNvPicPr>
            <a:picLocks noChangeAspect="1"/>
          </p:cNvPicPr>
          <p:nvPr/>
        </p:nvPicPr>
        <p:blipFill>
          <a:blip r:embed="rId2"/>
          <a:srcRect l="1546" r="46493" b="1106"/>
          <a:stretch>
            <a:fillRect/>
          </a:stretch>
        </p:blipFill>
        <p:spPr>
          <a:xfrm>
            <a:off x="3578086" y="1183"/>
            <a:ext cx="5632590" cy="6856818"/>
          </a:xfrm>
          <a:prstGeom prst="rect">
            <a:avLst/>
          </a:prstGeom>
          <a:ln w="12700">
            <a:miter lim="400000"/>
          </a:ln>
        </p:spPr>
      </p:pic>
      <p:pic>
        <p:nvPicPr>
          <p:cNvPr id="598" name="Picture 5" descr="Picture 5"/>
          <p:cNvPicPr>
            <a:picLocks noChangeAspect="1"/>
          </p:cNvPicPr>
          <p:nvPr/>
        </p:nvPicPr>
        <p:blipFill>
          <a:blip r:embed="rId3"/>
          <a:srcRect l="15760"/>
          <a:stretch>
            <a:fillRect/>
          </a:stretch>
        </p:blipFill>
        <p:spPr>
          <a:xfrm>
            <a:off x="-36513" y="1184"/>
            <a:ext cx="4943492" cy="6858001"/>
          </a:xfrm>
          <a:prstGeom prst="rect">
            <a:avLst/>
          </a:prstGeom>
          <a:ln w="12700">
            <a:miter lim="400000"/>
          </a:ln>
        </p:spPr>
      </p:pic>
      <p:sp>
        <p:nvSpPr>
          <p:cNvPr id="599" name="Content Placeholder 6"/>
          <p:cNvSpPr txBox="1"/>
          <p:nvPr/>
        </p:nvSpPr>
        <p:spPr>
          <a:xfrm>
            <a:off x="536050" y="335735"/>
            <a:ext cx="3383648" cy="4971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3600" b="1">
                <a:solidFill>
                  <a:srgbClr val="FFFFFF"/>
                </a:solidFill>
                <a:latin typeface="Open Sans"/>
                <a:ea typeface="Open Sans"/>
                <a:cs typeface="Open Sans"/>
                <a:sym typeface="Open Sans"/>
              </a:defRPr>
            </a:pPr>
            <a:r>
              <a:rPr dirty="0">
                <a:latin typeface="+mn-lt"/>
              </a:rPr>
              <a:t>Aurelia’s story</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latin typeface="+mn-lt"/>
              </a:rPr>
              <a:t>‘Climate change has been killing our crops, and this is our food,’ Aurelia says.</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latin typeface="+mn-lt"/>
              </a:rPr>
              <a:t>‘As the plants are dying, the next thing that will die is us.’</a:t>
            </a:r>
            <a:br>
              <a:rPr dirty="0">
                <a:latin typeface="+mn-lt"/>
              </a:rPr>
            </a:br>
            <a:endParaRPr dirty="0">
              <a:latin typeface="+mn-lt"/>
              <a:ea typeface="Calibri"/>
              <a:cs typeface="Calibri"/>
              <a:sym typeface="Calibri"/>
            </a:endParaRPr>
          </a:p>
          <a:p>
            <a:pPr>
              <a:lnSpc>
                <a:spcPct val="90000"/>
              </a:lnSpc>
              <a:spcBef>
                <a:spcPts val="1000"/>
              </a:spcBef>
              <a:defRPr sz="1800" b="1">
                <a:solidFill>
                  <a:srgbClr val="FFFFFF"/>
                </a:solidFill>
                <a:latin typeface="Open Sans"/>
                <a:ea typeface="Open Sans"/>
                <a:cs typeface="Open Sans"/>
                <a:sym typeface="Open Sans"/>
              </a:defRPr>
            </a:pPr>
            <a:r>
              <a:rPr dirty="0">
                <a:latin typeface="+mn-lt"/>
              </a:rPr>
              <a:t>But she isn’t giving up. </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latin typeface="+mn-lt"/>
              </a:rPr>
              <a:t>Aurelia took up the opportunity to gain new skills with Christian Aid’s partner </a:t>
            </a:r>
            <a:r>
              <a:rPr dirty="0" err="1">
                <a:latin typeface="+mn-lt"/>
              </a:rPr>
              <a:t>Congcoop</a:t>
            </a:r>
            <a:r>
              <a:rPr dirty="0">
                <a:latin typeface="+mn-lt"/>
              </a:rPr>
              <a:t>.</a:t>
            </a:r>
            <a:endParaRPr sz="4800" dirty="0">
              <a:solidFill>
                <a:srgbClr val="FF0000"/>
              </a:solidFill>
              <a:latin typeface="+mn-lt"/>
              <a:ea typeface="Mokoko Trial Extra Bold"/>
              <a:cs typeface="Mokoko Trial Extra Bold"/>
              <a:sym typeface="Mokoko Trial Extra Bold"/>
            </a:endParaRPr>
          </a:p>
          <a:p>
            <a:pPr>
              <a:lnSpc>
                <a:spcPct val="90000"/>
              </a:lnSpc>
              <a:spcBef>
                <a:spcPts val="1000"/>
              </a:spcBef>
              <a:defRPr sz="1800" b="1">
                <a:solidFill>
                  <a:srgbClr val="FFFFFF"/>
                </a:solidFill>
                <a:latin typeface="Open Sans"/>
                <a:ea typeface="Open Sans"/>
                <a:cs typeface="Open Sans"/>
                <a:sym typeface="Open Sans"/>
              </a:defRPr>
            </a:pPr>
            <a:r>
              <a:rPr dirty="0">
                <a:latin typeface="+mn-lt"/>
              </a:rPr>
              <a:t>She’s combining her deep knowledge of her land with innovative farming techniques.</a:t>
            </a:r>
          </a:p>
        </p:txBody>
      </p:sp>
      <p:sp>
        <p:nvSpPr>
          <p:cNvPr id="600" name="TextBox 8"/>
          <p:cNvSpPr txBox="1"/>
          <p:nvPr/>
        </p:nvSpPr>
        <p:spPr>
          <a:xfrm>
            <a:off x="4762102" y="5962110"/>
            <a:ext cx="1592022" cy="79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b="1">
                <a:latin typeface="+mn-lt"/>
                <a:ea typeface="+mn-ea"/>
                <a:cs typeface="+mn-cs"/>
                <a:sym typeface="Arial"/>
              </a:defRPr>
            </a:lvl1pPr>
          </a:lstStyle>
          <a:p>
            <a:r>
              <a:t>Aurelia holding a dead cacao pod, usually a drought resistant crop.</a:t>
            </a:r>
          </a:p>
        </p:txBody>
      </p:sp>
    </p:spTree>
  </p:cSld>
  <p:clrMapOvr>
    <a:masterClrMapping/>
  </p:clrMapOvr>
  <p:transition spd="med"/>
</p:sld>
</file>

<file path=ppt/theme/theme1.xml><?xml version="1.0" encoding="utf-8"?>
<a:theme xmlns:a="http://schemas.openxmlformats.org/drawingml/2006/main" name="Title Slide - text only">
  <a:themeElements>
    <a:clrScheme name="Title Slide - text only">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tle Slide - text only">
      <a:majorFont>
        <a:latin typeface="Helvetica"/>
        <a:ea typeface="Helvetica"/>
        <a:cs typeface="Helvetica"/>
      </a:majorFont>
      <a:minorFont>
        <a:latin typeface="Arial"/>
        <a:ea typeface="Arial"/>
        <a:cs typeface="Arial"/>
      </a:minorFont>
    </a:fontScheme>
    <a:fmtScheme name="Title Slide - text onl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le Slide - text only">
  <a:themeElements>
    <a:clrScheme name="Title Slide - text only">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tle Slide - text only">
      <a:majorFont>
        <a:latin typeface="Helvetica"/>
        <a:ea typeface="Helvetica"/>
        <a:cs typeface="Helvetica"/>
      </a:majorFont>
      <a:minorFont>
        <a:latin typeface="Arial"/>
        <a:ea typeface="Arial"/>
        <a:cs typeface="Arial"/>
      </a:minorFont>
    </a:fontScheme>
    <a:fmtScheme name="Title Slide - text onl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FA0D48D5BF3A47B085A6FA1BF43139" ma:contentTypeVersion="18" ma:contentTypeDescription="Create a new document." ma:contentTypeScope="" ma:versionID="be324c985e930a51bd7eb784af41bb8e">
  <xsd:schema xmlns:xsd="http://www.w3.org/2001/XMLSchema" xmlns:xs="http://www.w3.org/2001/XMLSchema" xmlns:p="http://schemas.microsoft.com/office/2006/metadata/properties" xmlns:ns2="0121bb4c-0642-4964-8b27-ee75c1f2bde0" xmlns:ns3="65a1dcec-4a74-4a58-b557-3748a941b3e7" xmlns:ns4="05af516d-3959-4b07-9006-c20b9a119ef8" targetNamespace="http://schemas.microsoft.com/office/2006/metadata/properties" ma:root="true" ma:fieldsID="31a5b2b2bd1681a3d9c187e749b6d816" ns2:_="" ns3:_="" ns4:_="">
    <xsd:import namespace="0121bb4c-0642-4964-8b27-ee75c1f2bde0"/>
    <xsd:import namespace="65a1dcec-4a74-4a58-b557-3748a941b3e7"/>
    <xsd:import namespace="05af516d-3959-4b07-9006-c20b9a119e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21bb4c-0642-4964-8b27-ee75c1f2bd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cedb28-21b0-4288-ad75-dcb5861329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a1dcec-4a74-4a58-b557-3748a941b3e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af516d-3959-4b07-9006-c20b9a119ef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ed68bcd-39b2-4e76-afc3-16b96dbedcaa}" ma:internalName="TaxCatchAll" ma:showField="CatchAllData" ma:web="65a1dcec-4a74-4a58-b557-3748a941b3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af516d-3959-4b07-9006-c20b9a119ef8" xsi:nil="true"/>
    <lcf76f155ced4ddcb4097134ff3c332f xmlns="0121bb4c-0642-4964-8b27-ee75c1f2bd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717646-2781-4D55-958E-0F53AA170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21bb4c-0642-4964-8b27-ee75c1f2bde0"/>
    <ds:schemaRef ds:uri="65a1dcec-4a74-4a58-b557-3748a941b3e7"/>
    <ds:schemaRef ds:uri="05af516d-3959-4b07-9006-c20b9a119e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FE9EF4-3BC4-4E07-89FC-96C8E8BAD4BE}">
  <ds:schemaRefs>
    <ds:schemaRef ds:uri="http://schemas.microsoft.com/sharepoint/v3/contenttype/forms"/>
  </ds:schemaRefs>
</ds:datastoreItem>
</file>

<file path=customXml/itemProps3.xml><?xml version="1.0" encoding="utf-8"?>
<ds:datastoreItem xmlns:ds="http://schemas.openxmlformats.org/officeDocument/2006/customXml" ds:itemID="{FE96160E-BA52-45BE-BE83-714941053A1A}">
  <ds:schemaRefs>
    <ds:schemaRef ds:uri="http://schemas.microsoft.com/office/2006/metadata/properties"/>
    <ds:schemaRef ds:uri="http://schemas.microsoft.com/office/infopath/2007/PartnerControls"/>
    <ds:schemaRef ds:uri="05af516d-3959-4b07-9006-c20b9a119ef8"/>
    <ds:schemaRef ds:uri="0121bb4c-0642-4964-8b27-ee75c1f2bde0"/>
  </ds:schemaRefs>
</ds:datastoreItem>
</file>

<file path=docProps/app.xml><?xml version="1.0" encoding="utf-8"?>
<Properties xmlns="http://schemas.openxmlformats.org/officeDocument/2006/extended-properties" xmlns:vt="http://schemas.openxmlformats.org/officeDocument/2006/docPropsVTypes">
  <TotalTime>23</TotalTime>
  <Words>1515</Words>
  <Application>Microsoft Office PowerPoint</Application>
  <PresentationFormat>On-screen Show (4:3)</PresentationFormat>
  <Paragraphs>200</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Carlito</vt:lpstr>
      <vt:lpstr>Mokoko Trial Extra Bold</vt:lpstr>
      <vt:lpstr>Mokoko XBold</vt:lpstr>
      <vt:lpstr>Open Sans</vt:lpstr>
      <vt:lpstr>Symbol</vt:lpstr>
      <vt:lpstr>Title Slide - text only</vt:lpstr>
      <vt:lpstr>PowerPoint Presentation</vt:lpstr>
      <vt:lpstr>PowerPoint Presentation</vt:lpstr>
      <vt:lpstr>Call to worship</vt:lpstr>
      <vt:lpstr>PowerPoint Presentation</vt:lpstr>
      <vt:lpstr>Opening prayer (Based on Ephesians 1)</vt:lpstr>
      <vt:lpstr>Prayer of confession</vt:lpstr>
      <vt:lpstr>Prayer of confession</vt:lpstr>
      <vt:lpstr>Prayer of confession</vt:lpstr>
      <vt:lpstr>PowerPoint Presentation</vt:lpstr>
      <vt:lpstr>Prayer for Christian Aid Week</vt:lpstr>
      <vt:lpstr>PowerPoint Presentation</vt:lpstr>
      <vt:lpstr>PowerPoint Presentation</vt:lpstr>
      <vt:lpstr>PowerPoint Presentation</vt:lpstr>
      <vt:lpstr>PowerPoint Presentation</vt:lpstr>
      <vt:lpstr>Sermon/talk</vt:lpstr>
      <vt:lpstr>Prayers of intercession [option 1]</vt:lpstr>
      <vt:lpstr>Prayers of intercession [option 2]</vt:lpstr>
      <vt:lpstr>Prayers of intercession [option 2]</vt:lpstr>
      <vt:lpstr>Meditative prayer activity</vt:lpstr>
      <vt:lpstr>PowerPoint Presentation</vt:lpstr>
      <vt:lpstr>PowerPoint Presentation</vt:lpstr>
      <vt:lpstr>PowerPoint Presentation</vt:lpstr>
      <vt:lpstr>Prayer of thanksgiving</vt:lpstr>
      <vt:lpstr>Blessing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Frances Clemson</dc:creator>
  <cp:lastModifiedBy>Frances Clemson</cp:lastModifiedBy>
  <cp:revision>1</cp:revision>
  <dcterms:modified xsi:type="dcterms:W3CDTF">2025-02-12T12:00:16Z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0x01010006FA0D48D5BF3A47B085A6FA1BF43139</vt:lpwstr>
  </property>
  <property fmtid="{D5CDD505-2E9C-101B-9397-08002B2CF9AE}" pid="3" name="MediaServiceImageTags">
    <vt:lpwstr/>
  </property>
</Properties>
</file>