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9.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theme/theme11.xml" ContentType="application/vnd.openxmlformats-officedocument.theme+xml"/>
  <Override PartName="/ppt/slideLayouts/slideLayout3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6" r:id="rId4"/>
    <p:sldMasterId id="2147483717" r:id="rId5"/>
    <p:sldMasterId id="2147483731" r:id="rId6"/>
    <p:sldMasterId id="2147483735" r:id="rId7"/>
    <p:sldMasterId id="2147483733" r:id="rId8"/>
    <p:sldMasterId id="2147483648" r:id="rId9"/>
    <p:sldMasterId id="2147483739" r:id="rId10"/>
    <p:sldMasterId id="2147483721" r:id="rId11"/>
    <p:sldMasterId id="2147483726" r:id="rId12"/>
    <p:sldMasterId id="2147483722" r:id="rId13"/>
    <p:sldMasterId id="2147483713" r:id="rId14"/>
    <p:sldMasterId id="2147483714" r:id="rId15"/>
  </p:sldMasterIdLst>
  <p:notesMasterIdLst>
    <p:notesMasterId r:id="rId29"/>
  </p:notesMasterIdLst>
  <p:sldIdLst>
    <p:sldId id="300" r:id="rId16"/>
    <p:sldId id="306" r:id="rId17"/>
    <p:sldId id="303" r:id="rId18"/>
    <p:sldId id="310" r:id="rId19"/>
    <p:sldId id="311" r:id="rId20"/>
    <p:sldId id="318" r:id="rId21"/>
    <p:sldId id="313" r:id="rId22"/>
    <p:sldId id="309" r:id="rId23"/>
    <p:sldId id="320" r:id="rId24"/>
    <p:sldId id="315" r:id="rId25"/>
    <p:sldId id="317" r:id="rId26"/>
    <p:sldId id="319" r:id="rId27"/>
    <p:sldId id="264" r:id="rId2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89939F-19A7-5D26-EB29-5CF7A0D88398}" name="Rebecca Gray" initials="RG" userId="S::rgray@christian-aid.org::af28535f-974c-4805-9724-4ce3b3a48d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B1E"/>
    <a:srgbClr val="FF0000"/>
    <a:srgbClr val="F12A1C"/>
    <a:srgbClr val="FBBA00"/>
    <a:srgbClr val="A229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95FF83-4C89-5FBE-649F-2986C842CE31}" v="5" dt="2025-09-17T11:23:38.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4"/>
    <p:restoredTop sz="94651"/>
  </p:normalViewPr>
  <p:slideViewPr>
    <p:cSldViewPr snapToGrid="0">
      <p:cViewPr>
        <p:scale>
          <a:sx n="61" d="100"/>
          <a:sy n="61" d="100"/>
        </p:scale>
        <p:origin x="3080" y="1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slide" Target="slides/slide6.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A978D41-7074-40A0-8A8E-A985EF74172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ヒラギノ角ゴ Pro W3" charset="0"/>
                <a:cs typeface="+mn-cs"/>
              </a:defRPr>
            </a:lvl1pPr>
          </a:lstStyle>
          <a:p>
            <a:pPr>
              <a:defRPr/>
            </a:pPr>
            <a:endParaRPr lang="en-GB"/>
          </a:p>
        </p:txBody>
      </p:sp>
      <p:sp>
        <p:nvSpPr>
          <p:cNvPr id="113667" name="Rectangle 3">
            <a:extLst>
              <a:ext uri="{FF2B5EF4-FFF2-40B4-BE49-F238E27FC236}">
                <a16:creationId xmlns:a16="http://schemas.microsoft.com/office/drawing/2014/main" id="{DE5BD2B1-1938-4D49-82F2-06E4AC77EF9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ヒラギノ角ゴ Pro W3" charset="0"/>
                <a:cs typeface="+mn-cs"/>
              </a:defRPr>
            </a:lvl1pPr>
          </a:lstStyle>
          <a:p>
            <a:pPr>
              <a:defRPr/>
            </a:pPr>
            <a:endParaRPr lang="en-GB"/>
          </a:p>
        </p:txBody>
      </p:sp>
      <p:sp>
        <p:nvSpPr>
          <p:cNvPr id="3076" name="Rectangle 4">
            <a:extLst>
              <a:ext uri="{FF2B5EF4-FFF2-40B4-BE49-F238E27FC236}">
                <a16:creationId xmlns:a16="http://schemas.microsoft.com/office/drawing/2014/main" id="{EFE5E8D2-C487-794D-B51E-A36D4BAAACB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9" name="Rectangle 5">
            <a:extLst>
              <a:ext uri="{FF2B5EF4-FFF2-40B4-BE49-F238E27FC236}">
                <a16:creationId xmlns:a16="http://schemas.microsoft.com/office/drawing/2014/main" id="{5AE4196D-6121-4CF8-BB11-7EC03D4826E5}"/>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3670" name="Rectangle 6">
            <a:extLst>
              <a:ext uri="{FF2B5EF4-FFF2-40B4-BE49-F238E27FC236}">
                <a16:creationId xmlns:a16="http://schemas.microsoft.com/office/drawing/2014/main" id="{5739531D-E977-492B-89BC-4A5F23C8569B}"/>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ヒラギノ角ゴ Pro W3" charset="0"/>
                <a:cs typeface="+mn-cs"/>
              </a:defRPr>
            </a:lvl1pPr>
          </a:lstStyle>
          <a:p>
            <a:pPr>
              <a:defRPr/>
            </a:pPr>
            <a:endParaRPr lang="en-GB"/>
          </a:p>
        </p:txBody>
      </p:sp>
      <p:sp>
        <p:nvSpPr>
          <p:cNvPr id="113671" name="Rectangle 7">
            <a:extLst>
              <a:ext uri="{FF2B5EF4-FFF2-40B4-BE49-F238E27FC236}">
                <a16:creationId xmlns:a16="http://schemas.microsoft.com/office/drawing/2014/main" id="{9B85C269-D8CF-43EC-8D7A-09DE5D8AD4B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ea typeface="ヒラギノ角ゴ Pro W3" pitchFamily="-84" charset="-128"/>
              </a:defRPr>
            </a:lvl1pPr>
          </a:lstStyle>
          <a:p>
            <a:pPr>
              <a:defRPr/>
            </a:pPr>
            <a:fld id="{8C4377FC-F24F-704B-9E5C-5852303664E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6545C-F952-F232-614F-629DA97D6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2A253-337E-6B51-7D55-C91ADB2DC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9CC6B-51F8-05B5-5366-927EDC25ED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9E10BD-4A5A-1852-DAB3-B8F161950CDB}"/>
              </a:ext>
            </a:extLst>
          </p:cNvPr>
          <p:cNvSpPr>
            <a:spLocks noGrp="1"/>
          </p:cNvSpPr>
          <p:nvPr>
            <p:ph type="sldNum" sz="quarter" idx="5"/>
          </p:nvPr>
        </p:nvSpPr>
        <p:spPr/>
        <p:txBody>
          <a:bodyPr/>
          <a:lstStyle/>
          <a:p>
            <a:pPr>
              <a:defRPr/>
            </a:pPr>
            <a:fld id="{8C4377FC-F24F-704B-9E5C-5852303664E3}" type="slidenum">
              <a:rPr lang="en-GB" altLang="en-US" smtClean="0"/>
              <a:pPr>
                <a:defRPr/>
              </a:pPr>
              <a:t>1</a:t>
            </a:fld>
            <a:endParaRPr lang="en-GB" altLang="en-US"/>
          </a:p>
        </p:txBody>
      </p:sp>
    </p:spTree>
    <p:extLst>
      <p:ext uri="{BB962C8B-B14F-4D97-AF65-F5344CB8AC3E}">
        <p14:creationId xmlns:p14="http://schemas.microsoft.com/office/powerpoint/2010/main" val="917844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3</a:t>
            </a:fld>
            <a:endParaRPr lang="en-GB" altLang="en-US"/>
          </a:p>
        </p:txBody>
      </p:sp>
    </p:spTree>
    <p:extLst>
      <p:ext uri="{BB962C8B-B14F-4D97-AF65-F5344CB8AC3E}">
        <p14:creationId xmlns:p14="http://schemas.microsoft.com/office/powerpoint/2010/main" val="1267735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D58DE-9D67-296A-C886-DE51C3F08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70A7-05A3-8E96-C4A6-70AB1FAC9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90A21-B9C4-29ED-DCAC-BD932F6A88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D26657-AEAB-9D70-72BC-D30D572E48E4}"/>
              </a:ext>
            </a:extLst>
          </p:cNvPr>
          <p:cNvSpPr>
            <a:spLocks noGrp="1"/>
          </p:cNvSpPr>
          <p:nvPr>
            <p:ph type="sldNum" sz="quarter" idx="5"/>
          </p:nvPr>
        </p:nvSpPr>
        <p:spPr/>
        <p:txBody>
          <a:bodyPr/>
          <a:lstStyle/>
          <a:p>
            <a:pPr>
              <a:defRPr/>
            </a:pPr>
            <a:fld id="{8C4377FC-F24F-704B-9E5C-5852303664E3}" type="slidenum">
              <a:rPr lang="en-GB" altLang="en-US" smtClean="0"/>
              <a:pPr>
                <a:defRPr/>
              </a:pPr>
              <a:t>4</a:t>
            </a:fld>
            <a:endParaRPr lang="en-GB" altLang="en-US"/>
          </a:p>
        </p:txBody>
      </p:sp>
    </p:spTree>
    <p:extLst>
      <p:ext uri="{BB962C8B-B14F-4D97-AF65-F5344CB8AC3E}">
        <p14:creationId xmlns:p14="http://schemas.microsoft.com/office/powerpoint/2010/main" val="10064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13</a:t>
            </a:fld>
            <a:endParaRPr lang="en-GB" altLang="en-US"/>
          </a:p>
        </p:txBody>
      </p:sp>
    </p:spTree>
    <p:extLst>
      <p:ext uri="{BB962C8B-B14F-4D97-AF65-F5344CB8AC3E}">
        <p14:creationId xmlns:p14="http://schemas.microsoft.com/office/powerpoint/2010/main" val="106876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F645-3B47-784D-A360-965741BFCB8F}"/>
              </a:ext>
            </a:extLst>
          </p:cNvPr>
          <p:cNvSpPr>
            <a:spLocks noGrp="1"/>
          </p:cNvSpPr>
          <p:nvPr>
            <p:ph type="title" hasCustomPrompt="1"/>
          </p:nvPr>
        </p:nvSpPr>
        <p:spPr>
          <a:xfrm>
            <a:off x="1160165" y="620688"/>
            <a:ext cx="6823670" cy="4824536"/>
          </a:xfrm>
        </p:spPr>
        <p:txBody>
          <a:bodyPr/>
          <a:lstStyle>
            <a:lvl1pPr>
              <a:defRPr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60895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Bullet Slide 3">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91C3F34-D881-BA4A-BDD3-D9437A620090}"/>
              </a:ext>
            </a:extLst>
          </p:cNvPr>
          <p:cNvSpPr>
            <a:spLocks noGrp="1"/>
          </p:cNvSpPr>
          <p:nvPr>
            <p:ph sz="quarter" idx="12" hasCustomPrompt="1"/>
          </p:nvPr>
        </p:nvSpPr>
        <p:spPr>
          <a:xfrm>
            <a:off x="628650" y="1412776"/>
            <a:ext cx="3778250" cy="3959225"/>
          </a:xfrm>
          <a:prstGeom prst="rect">
            <a:avLst/>
          </a:prstGeom>
        </p:spPr>
        <p:txBody>
          <a:bodyPr/>
          <a:lstStyle>
            <a:lvl1pPr marL="450850" indent="-450850" defTabSz="698400">
              <a:spcBef>
                <a:spcPts val="600"/>
              </a:spcBef>
              <a:buBlip>
                <a:blip r:embed="rId2"/>
              </a:buBlip>
              <a:tabLst/>
              <a:defRPr sz="3600"/>
            </a:lvl1pPr>
            <a:lvl2pPr marL="407988" indent="174625">
              <a:tabLst/>
              <a:defRPr sz="2800"/>
            </a:lvl2pPr>
          </a:lstStyle>
          <a:p>
            <a:pPr marL="447675" lvl="0" indent="-447675">
              <a:buBlip>
                <a:blip r:embed="rId2"/>
              </a:buBlip>
            </a:pPr>
            <a:r>
              <a:rPr lang="en-GB" sz="3200"/>
              <a:t>Bullet point one</a:t>
            </a:r>
          </a:p>
          <a:p>
            <a:pPr lvl="1"/>
            <a:r>
              <a:rPr lang="en-GB"/>
              <a:t>Second level</a:t>
            </a:r>
          </a:p>
        </p:txBody>
      </p:sp>
      <p:sp>
        <p:nvSpPr>
          <p:cNvPr id="15" name="Content Placeholder 13">
            <a:extLst>
              <a:ext uri="{FF2B5EF4-FFF2-40B4-BE49-F238E27FC236}">
                <a16:creationId xmlns:a16="http://schemas.microsoft.com/office/drawing/2014/main" id="{114F7350-8891-CB4C-9FF5-26BFC19328A2}"/>
              </a:ext>
            </a:extLst>
          </p:cNvPr>
          <p:cNvSpPr>
            <a:spLocks noGrp="1"/>
          </p:cNvSpPr>
          <p:nvPr>
            <p:ph sz="quarter" idx="13" hasCustomPrompt="1"/>
          </p:nvPr>
        </p:nvSpPr>
        <p:spPr>
          <a:xfrm>
            <a:off x="4561823" y="1412776"/>
            <a:ext cx="3778250" cy="3959225"/>
          </a:xfrm>
          <a:prstGeom prst="rect">
            <a:avLst/>
          </a:prstGeom>
        </p:spPr>
        <p:txBody>
          <a:bodyPr/>
          <a:lstStyle>
            <a:lvl1pPr marL="447675" indent="-447675">
              <a:buBlip>
                <a:blip r:embed="rId2"/>
              </a:buBlip>
              <a:defRPr/>
            </a:lvl1pPr>
            <a:lvl2pPr marL="806450" indent="-361950">
              <a:tabLst/>
              <a:defRPr/>
            </a:lvl2pPr>
          </a:lstStyle>
          <a:p>
            <a:pPr marL="447675" indent="-447675">
              <a:buBlip>
                <a:blip r:embed="rId2"/>
              </a:buBlip>
            </a:pPr>
            <a:r>
              <a:rPr lang="en-GB" sz="3200"/>
              <a:t>Bullet point two</a:t>
            </a:r>
          </a:p>
          <a:p>
            <a:pPr lvl="1"/>
            <a:r>
              <a:rPr lang="en-GB"/>
              <a:t>Second level</a:t>
            </a:r>
          </a:p>
        </p:txBody>
      </p:sp>
      <p:sp>
        <p:nvSpPr>
          <p:cNvPr id="16" name="Title Placeholder 9">
            <a:extLst>
              <a:ext uri="{FF2B5EF4-FFF2-40B4-BE49-F238E27FC236}">
                <a16:creationId xmlns:a16="http://schemas.microsoft.com/office/drawing/2014/main" id="{175180C8-5F5C-DF4E-AFE1-FCBCC33F9798}"/>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
        <p:nvSpPr>
          <p:cNvPr id="7" name="Slide Number Placeholder 6">
            <a:extLst>
              <a:ext uri="{FF2B5EF4-FFF2-40B4-BE49-F238E27FC236}">
                <a16:creationId xmlns:a16="http://schemas.microsoft.com/office/drawing/2014/main" id="{55F1F35F-A603-9D4C-8EBF-D58D960ECBC9}"/>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4185129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F645-3B47-784D-A360-965741BFCB8F}"/>
              </a:ext>
            </a:extLst>
          </p:cNvPr>
          <p:cNvSpPr>
            <a:spLocks noGrp="1"/>
          </p:cNvSpPr>
          <p:nvPr>
            <p:ph type="title" hasCustomPrompt="1"/>
          </p:nvPr>
        </p:nvSpPr>
        <p:spPr>
          <a:xfrm>
            <a:off x="1160165" y="620688"/>
            <a:ext cx="6823670" cy="4824536"/>
          </a:xfrm>
        </p:spPr>
        <p:txBody>
          <a:bodyPr/>
          <a:lstStyle>
            <a:lvl1pPr>
              <a:defRPr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3013035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9CFA-F290-33E7-CB4A-ADAB2085F0B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4E638D4-0C7A-FED6-E6EA-C4ED337A26F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D1072A4-4FA0-EAAC-1A2F-58C60CF91662}"/>
              </a:ext>
            </a:extLst>
          </p:cNvPr>
          <p:cNvSpPr>
            <a:spLocks noGrp="1"/>
          </p:cNvSpPr>
          <p:nvPr>
            <p:ph type="dt" sz="half" idx="10"/>
          </p:nvPr>
        </p:nvSpPr>
        <p:spPr/>
        <p:txBody>
          <a:bodyPr/>
          <a:lstStyle/>
          <a:p>
            <a:fld id="{01173CD4-BD21-4870-9D54-BFE0C69A8EFB}" type="datetimeFigureOut">
              <a:rPr lang="en-GB" smtClean="0"/>
              <a:t>29/09/2025</a:t>
            </a:fld>
            <a:endParaRPr lang="en-GB"/>
          </a:p>
        </p:txBody>
      </p:sp>
      <p:sp>
        <p:nvSpPr>
          <p:cNvPr id="5" name="Footer Placeholder 4">
            <a:extLst>
              <a:ext uri="{FF2B5EF4-FFF2-40B4-BE49-F238E27FC236}">
                <a16:creationId xmlns:a16="http://schemas.microsoft.com/office/drawing/2014/main" id="{CB1CE1C9-51D2-3F56-C921-DEF8874C17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A35DBE-3C71-16CD-3272-3EF1EF90263E}"/>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111400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56004-A867-8F1B-59C5-5E02A8447C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FBA00B-4188-A696-E8C0-5BE78529D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1920D3-33BB-9BD6-945B-558CF6444623}"/>
              </a:ext>
            </a:extLst>
          </p:cNvPr>
          <p:cNvSpPr>
            <a:spLocks noGrp="1"/>
          </p:cNvSpPr>
          <p:nvPr>
            <p:ph type="dt" sz="half" idx="10"/>
          </p:nvPr>
        </p:nvSpPr>
        <p:spPr/>
        <p:txBody>
          <a:bodyPr/>
          <a:lstStyle/>
          <a:p>
            <a:fld id="{01173CD4-BD21-4870-9D54-BFE0C69A8EFB}" type="datetimeFigureOut">
              <a:rPr lang="en-GB" smtClean="0"/>
              <a:t>29/09/2025</a:t>
            </a:fld>
            <a:endParaRPr lang="en-GB"/>
          </a:p>
        </p:txBody>
      </p:sp>
      <p:sp>
        <p:nvSpPr>
          <p:cNvPr id="5" name="Footer Placeholder 4">
            <a:extLst>
              <a:ext uri="{FF2B5EF4-FFF2-40B4-BE49-F238E27FC236}">
                <a16:creationId xmlns:a16="http://schemas.microsoft.com/office/drawing/2014/main" id="{BA0C6CF8-8456-4F66-4A17-6D5C4664B1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9175A4-521A-A8F7-4295-06791857B0C1}"/>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2906942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FF612-A475-5E61-4F6F-F6D278E22D6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EA5C133-00EC-8781-43CB-575D19C9FFB3}"/>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C769AB-BB88-9B19-1C44-B47EA6007C7C}"/>
              </a:ext>
            </a:extLst>
          </p:cNvPr>
          <p:cNvSpPr>
            <a:spLocks noGrp="1"/>
          </p:cNvSpPr>
          <p:nvPr>
            <p:ph type="dt" sz="half" idx="10"/>
          </p:nvPr>
        </p:nvSpPr>
        <p:spPr/>
        <p:txBody>
          <a:bodyPr/>
          <a:lstStyle/>
          <a:p>
            <a:fld id="{01173CD4-BD21-4870-9D54-BFE0C69A8EFB}" type="datetimeFigureOut">
              <a:rPr lang="en-GB" smtClean="0"/>
              <a:t>29/09/2025</a:t>
            </a:fld>
            <a:endParaRPr lang="en-GB"/>
          </a:p>
        </p:txBody>
      </p:sp>
      <p:sp>
        <p:nvSpPr>
          <p:cNvPr id="5" name="Footer Placeholder 4">
            <a:extLst>
              <a:ext uri="{FF2B5EF4-FFF2-40B4-BE49-F238E27FC236}">
                <a16:creationId xmlns:a16="http://schemas.microsoft.com/office/drawing/2014/main" id="{59B7A0EF-B090-4CD4-517F-F0ED5547E1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F47013-5A8D-4050-142E-AE05DBC43D97}"/>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3970862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4BB1-9FDF-5CBB-4F3F-1B5A6C80FA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CB4B91-D242-6498-0EA8-5F2CE78C81D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B8CC52-435C-E2ED-4FA6-5DCCDB646137}"/>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E02C9A9-F00C-E5E9-2199-5C9E1115F44B}"/>
              </a:ext>
            </a:extLst>
          </p:cNvPr>
          <p:cNvSpPr>
            <a:spLocks noGrp="1"/>
          </p:cNvSpPr>
          <p:nvPr>
            <p:ph type="dt" sz="half" idx="10"/>
          </p:nvPr>
        </p:nvSpPr>
        <p:spPr/>
        <p:txBody>
          <a:bodyPr/>
          <a:lstStyle/>
          <a:p>
            <a:fld id="{01173CD4-BD21-4870-9D54-BFE0C69A8EFB}" type="datetimeFigureOut">
              <a:rPr lang="en-GB" smtClean="0"/>
              <a:t>29/09/2025</a:t>
            </a:fld>
            <a:endParaRPr lang="en-GB"/>
          </a:p>
        </p:txBody>
      </p:sp>
      <p:sp>
        <p:nvSpPr>
          <p:cNvPr id="6" name="Footer Placeholder 5">
            <a:extLst>
              <a:ext uri="{FF2B5EF4-FFF2-40B4-BE49-F238E27FC236}">
                <a16:creationId xmlns:a16="http://schemas.microsoft.com/office/drawing/2014/main" id="{2C1CB2C1-8818-1FE8-AD68-676A8E8CC2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C72BA8-F0C4-C04C-5925-2D5BB0DE82A7}"/>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292882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8D0E1-D7E6-F197-FBD4-D331CDFD213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0DE360-C67F-5A32-A4AC-E07F60AF1C8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A60ED0-8193-DC23-6CF7-3282E18DFDCE}"/>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151BF2-20E0-2D02-B4A1-EEDC4C315D1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7FFE9-49A7-2A4E-9D96-B5690BD1275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A3E625-BDE9-DFFA-3CDE-B723DE050FF4}"/>
              </a:ext>
            </a:extLst>
          </p:cNvPr>
          <p:cNvSpPr>
            <a:spLocks noGrp="1"/>
          </p:cNvSpPr>
          <p:nvPr>
            <p:ph type="dt" sz="half" idx="10"/>
          </p:nvPr>
        </p:nvSpPr>
        <p:spPr/>
        <p:txBody>
          <a:bodyPr/>
          <a:lstStyle/>
          <a:p>
            <a:fld id="{01173CD4-BD21-4870-9D54-BFE0C69A8EFB}" type="datetimeFigureOut">
              <a:rPr lang="en-GB" smtClean="0"/>
              <a:t>29/09/2025</a:t>
            </a:fld>
            <a:endParaRPr lang="en-GB"/>
          </a:p>
        </p:txBody>
      </p:sp>
      <p:sp>
        <p:nvSpPr>
          <p:cNvPr id="8" name="Footer Placeholder 7">
            <a:extLst>
              <a:ext uri="{FF2B5EF4-FFF2-40B4-BE49-F238E27FC236}">
                <a16:creationId xmlns:a16="http://schemas.microsoft.com/office/drawing/2014/main" id="{EF155994-8D22-645B-C01E-BA69474FB8B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1D3AF1-3A45-E281-499E-F7D6E5B807BA}"/>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3376959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E3B8-479C-C203-63DE-35E5EFA91A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DEE640-CEA1-1CB3-DDA9-21686678D523}"/>
              </a:ext>
            </a:extLst>
          </p:cNvPr>
          <p:cNvSpPr>
            <a:spLocks noGrp="1"/>
          </p:cNvSpPr>
          <p:nvPr>
            <p:ph type="dt" sz="half" idx="10"/>
          </p:nvPr>
        </p:nvSpPr>
        <p:spPr/>
        <p:txBody>
          <a:bodyPr/>
          <a:lstStyle/>
          <a:p>
            <a:fld id="{01173CD4-BD21-4870-9D54-BFE0C69A8EFB}" type="datetimeFigureOut">
              <a:rPr lang="en-GB" smtClean="0"/>
              <a:t>29/09/2025</a:t>
            </a:fld>
            <a:endParaRPr lang="en-GB"/>
          </a:p>
        </p:txBody>
      </p:sp>
      <p:sp>
        <p:nvSpPr>
          <p:cNvPr id="4" name="Footer Placeholder 3">
            <a:extLst>
              <a:ext uri="{FF2B5EF4-FFF2-40B4-BE49-F238E27FC236}">
                <a16:creationId xmlns:a16="http://schemas.microsoft.com/office/drawing/2014/main" id="{DC51B916-3A5D-2481-5EF7-84EFF60A4B0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A0B36B-02A6-53DF-8A6E-4699129F50A1}"/>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3732906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756D66-BBF4-5C59-0226-9B490C06624E}"/>
              </a:ext>
            </a:extLst>
          </p:cNvPr>
          <p:cNvSpPr>
            <a:spLocks noGrp="1"/>
          </p:cNvSpPr>
          <p:nvPr>
            <p:ph type="dt" sz="half" idx="10"/>
          </p:nvPr>
        </p:nvSpPr>
        <p:spPr/>
        <p:txBody>
          <a:bodyPr/>
          <a:lstStyle/>
          <a:p>
            <a:fld id="{01173CD4-BD21-4870-9D54-BFE0C69A8EFB}" type="datetimeFigureOut">
              <a:rPr lang="en-GB" smtClean="0"/>
              <a:t>29/09/2025</a:t>
            </a:fld>
            <a:endParaRPr lang="en-GB"/>
          </a:p>
        </p:txBody>
      </p:sp>
      <p:sp>
        <p:nvSpPr>
          <p:cNvPr id="3" name="Footer Placeholder 2">
            <a:extLst>
              <a:ext uri="{FF2B5EF4-FFF2-40B4-BE49-F238E27FC236}">
                <a16:creationId xmlns:a16="http://schemas.microsoft.com/office/drawing/2014/main" id="{C1843971-20C2-AEC6-6109-EA92618C7D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F3C9068-88C0-4B47-A2DD-8A6C4BF98252}"/>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1020428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C68C-898C-F841-A4D4-C7D634A0326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608CAE-F1C3-5060-CFA2-04314302455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A51D7F-7610-282D-FDE8-DB6F718E59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9099D-7260-BED6-A693-57962CE89469}"/>
              </a:ext>
            </a:extLst>
          </p:cNvPr>
          <p:cNvSpPr>
            <a:spLocks noGrp="1"/>
          </p:cNvSpPr>
          <p:nvPr>
            <p:ph type="dt" sz="half" idx="10"/>
          </p:nvPr>
        </p:nvSpPr>
        <p:spPr/>
        <p:txBody>
          <a:bodyPr/>
          <a:lstStyle/>
          <a:p>
            <a:fld id="{01173CD4-BD21-4870-9D54-BFE0C69A8EFB}" type="datetimeFigureOut">
              <a:rPr lang="en-GB" smtClean="0"/>
              <a:t>29/09/2025</a:t>
            </a:fld>
            <a:endParaRPr lang="en-GB"/>
          </a:p>
        </p:txBody>
      </p:sp>
      <p:sp>
        <p:nvSpPr>
          <p:cNvPr id="6" name="Footer Placeholder 5">
            <a:extLst>
              <a:ext uri="{FF2B5EF4-FFF2-40B4-BE49-F238E27FC236}">
                <a16:creationId xmlns:a16="http://schemas.microsoft.com/office/drawing/2014/main" id="{1AD4B60A-BD56-7661-5AC9-ABEF091BFF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1F041A-D9D6-EE06-71E0-34DF0A81B06B}"/>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1650541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 White event slid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
        <p:nvSpPr>
          <p:cNvPr id="5" name="Text Placeholder 2">
            <a:extLst>
              <a:ext uri="{FF2B5EF4-FFF2-40B4-BE49-F238E27FC236}">
                <a16:creationId xmlns:a16="http://schemas.microsoft.com/office/drawing/2014/main" id="{59D373CF-AE2A-3E4E-BAD4-37D92DF2A893}"/>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tx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1702732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A43E-44BA-C75A-0526-56ED25E31B2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5537AB6-38B6-04EA-DE73-068E3C8CE5A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AC8FE48-CD64-FB9D-9AB2-9C23CD2A5B4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53AAE-3962-7B14-DA70-766130964D2B}"/>
              </a:ext>
            </a:extLst>
          </p:cNvPr>
          <p:cNvSpPr>
            <a:spLocks noGrp="1"/>
          </p:cNvSpPr>
          <p:nvPr>
            <p:ph type="dt" sz="half" idx="10"/>
          </p:nvPr>
        </p:nvSpPr>
        <p:spPr/>
        <p:txBody>
          <a:bodyPr/>
          <a:lstStyle/>
          <a:p>
            <a:fld id="{01173CD4-BD21-4870-9D54-BFE0C69A8EFB}" type="datetimeFigureOut">
              <a:rPr lang="en-GB" smtClean="0"/>
              <a:t>29/09/2025</a:t>
            </a:fld>
            <a:endParaRPr lang="en-GB"/>
          </a:p>
        </p:txBody>
      </p:sp>
      <p:sp>
        <p:nvSpPr>
          <p:cNvPr id="6" name="Footer Placeholder 5">
            <a:extLst>
              <a:ext uri="{FF2B5EF4-FFF2-40B4-BE49-F238E27FC236}">
                <a16:creationId xmlns:a16="http://schemas.microsoft.com/office/drawing/2014/main" id="{C96A0402-DF66-634B-0129-ACCA1C5AD0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3B14E9-5F18-BDE6-5036-74CE1462F54F}"/>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1947690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8974-2D3B-352B-F2B2-D5926476132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D1232A-D4AB-31C6-04EF-52784101B8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19DD8E-BF73-E1DA-5FA4-9A4FDCD9790D}"/>
              </a:ext>
            </a:extLst>
          </p:cNvPr>
          <p:cNvSpPr>
            <a:spLocks noGrp="1"/>
          </p:cNvSpPr>
          <p:nvPr>
            <p:ph type="dt" sz="half" idx="10"/>
          </p:nvPr>
        </p:nvSpPr>
        <p:spPr/>
        <p:txBody>
          <a:bodyPr/>
          <a:lstStyle/>
          <a:p>
            <a:fld id="{01173CD4-BD21-4870-9D54-BFE0C69A8EFB}" type="datetimeFigureOut">
              <a:rPr lang="en-GB" smtClean="0"/>
              <a:t>29/09/2025</a:t>
            </a:fld>
            <a:endParaRPr lang="en-GB"/>
          </a:p>
        </p:txBody>
      </p:sp>
      <p:sp>
        <p:nvSpPr>
          <p:cNvPr id="5" name="Footer Placeholder 4">
            <a:extLst>
              <a:ext uri="{FF2B5EF4-FFF2-40B4-BE49-F238E27FC236}">
                <a16:creationId xmlns:a16="http://schemas.microsoft.com/office/drawing/2014/main" id="{CD3A1B5E-76BA-597C-5BA2-62AAF34619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2BC710-BFA0-D144-8AFA-686EB7588BA7}"/>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2821413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B9246-69E5-0148-E870-64FFD6355B6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928E2B-C708-E52A-9686-64FB82C226C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2C2B3C-B831-78B6-6014-5D61CBD0DFD4}"/>
              </a:ext>
            </a:extLst>
          </p:cNvPr>
          <p:cNvSpPr>
            <a:spLocks noGrp="1"/>
          </p:cNvSpPr>
          <p:nvPr>
            <p:ph type="dt" sz="half" idx="10"/>
          </p:nvPr>
        </p:nvSpPr>
        <p:spPr/>
        <p:txBody>
          <a:bodyPr/>
          <a:lstStyle/>
          <a:p>
            <a:fld id="{01173CD4-BD21-4870-9D54-BFE0C69A8EFB}" type="datetimeFigureOut">
              <a:rPr lang="en-GB" smtClean="0"/>
              <a:t>29/09/2025</a:t>
            </a:fld>
            <a:endParaRPr lang="en-GB"/>
          </a:p>
        </p:txBody>
      </p:sp>
      <p:sp>
        <p:nvSpPr>
          <p:cNvPr id="5" name="Footer Placeholder 4">
            <a:extLst>
              <a:ext uri="{FF2B5EF4-FFF2-40B4-BE49-F238E27FC236}">
                <a16:creationId xmlns:a16="http://schemas.microsoft.com/office/drawing/2014/main" id="{21343881-F3E8-C5D0-4937-290FF1D297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73C0E0-138D-CB0D-62B6-2451B956E6CA}"/>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479865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Slide 4">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EA9252-D54C-DE43-93DE-3F956E756E94}"/>
              </a:ext>
            </a:extLst>
          </p:cNvPr>
          <p:cNvSpPr>
            <a:spLocks noGrp="1"/>
          </p:cNvSpPr>
          <p:nvPr>
            <p:ph type="body" sz="quarter" idx="11" hasCustomPrompt="1"/>
          </p:nvPr>
        </p:nvSpPr>
        <p:spPr>
          <a:xfrm>
            <a:off x="539750" y="1341438"/>
            <a:ext cx="3744913" cy="3959225"/>
          </a:xfrm>
        </p:spPr>
        <p:txBody>
          <a:bodyPr/>
          <a:lstStyle>
            <a:lvl1pPr>
              <a:defRPr b="1"/>
            </a:lvl1pPr>
          </a:lstStyle>
          <a:p>
            <a:pPr lvl="0"/>
            <a:r>
              <a:rPr lang="en-US"/>
              <a:t>‘This could be a pull quote from the person in the photo. ‘Because of climate change and drought, I worry a lot about food’ Quote attribution here in this style</a:t>
            </a:r>
          </a:p>
        </p:txBody>
      </p:sp>
      <p:sp>
        <p:nvSpPr>
          <p:cNvPr id="4" name="Picture Placeholder 3">
            <a:extLst>
              <a:ext uri="{FF2B5EF4-FFF2-40B4-BE49-F238E27FC236}">
                <a16:creationId xmlns:a16="http://schemas.microsoft.com/office/drawing/2014/main" id="{2D263CD8-A5EF-6740-8FC8-5E905C12D11F}"/>
              </a:ext>
            </a:extLst>
          </p:cNvPr>
          <p:cNvSpPr>
            <a:spLocks noGrp="1"/>
          </p:cNvSpPr>
          <p:nvPr>
            <p:ph type="pic" sz="quarter" idx="12" hasCustomPrompt="1"/>
          </p:nvPr>
        </p:nvSpPr>
        <p:spPr>
          <a:xfrm>
            <a:off x="4484216" y="1341437"/>
            <a:ext cx="4067175" cy="4390801"/>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6" name="Rectangle 6">
            <a:extLst>
              <a:ext uri="{FF2B5EF4-FFF2-40B4-BE49-F238E27FC236}">
                <a16:creationId xmlns:a16="http://schemas.microsoft.com/office/drawing/2014/main" id="{49894434-55D9-D946-A2A3-6ED3B95C9976}"/>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6C91AA40-4C4F-5547-8513-9554FCF86791}"/>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Photo with quote</a:t>
            </a:r>
            <a:endParaRPr lang="en-US"/>
          </a:p>
        </p:txBody>
      </p:sp>
    </p:spTree>
    <p:extLst>
      <p:ext uri="{BB962C8B-B14F-4D97-AF65-F5344CB8AC3E}">
        <p14:creationId xmlns:p14="http://schemas.microsoft.com/office/powerpoint/2010/main" val="1248786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Slide 5">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E7DD47-B7A4-304C-866E-53FA59FC7E71}"/>
              </a:ext>
            </a:extLst>
          </p:cNvPr>
          <p:cNvSpPr>
            <a:spLocks noGrp="1"/>
          </p:cNvSpPr>
          <p:nvPr>
            <p:ph type="body" sz="quarter" idx="11" hasCustomPrompt="1"/>
          </p:nvPr>
        </p:nvSpPr>
        <p:spPr>
          <a:xfrm>
            <a:off x="6602984" y="3801624"/>
            <a:ext cx="2303908" cy="1206500"/>
          </a:xfrm>
        </p:spPr>
        <p:txBody>
          <a:bodyPr/>
          <a:lstStyle/>
          <a:p>
            <a:pPr lvl="0"/>
            <a:r>
              <a:rPr lang="en-GB"/>
              <a:t>Caption text can go here. Just a short one of about 15 words or so. </a:t>
            </a:r>
          </a:p>
        </p:txBody>
      </p:sp>
      <p:sp>
        <p:nvSpPr>
          <p:cNvPr id="6" name="Picture Placeholder 5">
            <a:extLst>
              <a:ext uri="{FF2B5EF4-FFF2-40B4-BE49-F238E27FC236}">
                <a16:creationId xmlns:a16="http://schemas.microsoft.com/office/drawing/2014/main" id="{E1F115BE-32C2-1F4D-9899-AC89E2D77969}"/>
              </a:ext>
            </a:extLst>
          </p:cNvPr>
          <p:cNvSpPr>
            <a:spLocks noGrp="1"/>
          </p:cNvSpPr>
          <p:nvPr>
            <p:ph type="pic" sz="quarter" idx="12" hasCustomPrompt="1"/>
          </p:nvPr>
        </p:nvSpPr>
        <p:spPr>
          <a:xfrm>
            <a:off x="588963" y="1349375"/>
            <a:ext cx="5927725" cy="36591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7" name="Slide Number Placeholder 6">
            <a:extLst>
              <a:ext uri="{FF2B5EF4-FFF2-40B4-BE49-F238E27FC236}">
                <a16:creationId xmlns:a16="http://schemas.microsoft.com/office/drawing/2014/main" id="{3055382E-5DBE-AB4F-8D10-287BF4B00949}"/>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9" name="Title Placeholder 9">
            <a:extLst>
              <a:ext uri="{FF2B5EF4-FFF2-40B4-BE49-F238E27FC236}">
                <a16:creationId xmlns:a16="http://schemas.microsoft.com/office/drawing/2014/main" id="{9EA94505-B008-B745-85BA-69C41BB4EA70}"/>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One photo</a:t>
            </a:r>
            <a:endParaRPr lang="en-US"/>
          </a:p>
        </p:txBody>
      </p:sp>
    </p:spTree>
    <p:extLst>
      <p:ext uri="{BB962C8B-B14F-4D97-AF65-F5344CB8AC3E}">
        <p14:creationId xmlns:p14="http://schemas.microsoft.com/office/powerpoint/2010/main" val="3143455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6">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773A790D-9499-F54E-A3AB-CB1B713F64BB}"/>
              </a:ext>
            </a:extLst>
          </p:cNvPr>
          <p:cNvSpPr>
            <a:spLocks noGrp="1"/>
          </p:cNvSpPr>
          <p:nvPr>
            <p:ph type="body" sz="quarter" idx="11" hasCustomPrompt="1"/>
          </p:nvPr>
        </p:nvSpPr>
        <p:spPr>
          <a:xfrm>
            <a:off x="6410251" y="3874243"/>
            <a:ext cx="2303908" cy="1206500"/>
          </a:xfrm>
        </p:spPr>
        <p:txBody>
          <a:bodyPr/>
          <a:lstStyle/>
          <a:p>
            <a:pPr lvl="0"/>
            <a:r>
              <a:rPr lang="en-GB"/>
              <a:t>Caption text can go here. Just a short one of about 15 words or so. </a:t>
            </a:r>
          </a:p>
        </p:txBody>
      </p:sp>
      <p:sp>
        <p:nvSpPr>
          <p:cNvPr id="4" name="Picture Placeholder 3">
            <a:extLst>
              <a:ext uri="{FF2B5EF4-FFF2-40B4-BE49-F238E27FC236}">
                <a16:creationId xmlns:a16="http://schemas.microsoft.com/office/drawing/2014/main" id="{AB86033A-8847-7A40-9E1C-B8DDF48CCB82}"/>
              </a:ext>
            </a:extLst>
          </p:cNvPr>
          <p:cNvSpPr>
            <a:spLocks noGrp="1"/>
          </p:cNvSpPr>
          <p:nvPr>
            <p:ph type="pic" sz="quarter" idx="12" hasCustomPrompt="1"/>
          </p:nvPr>
        </p:nvSpPr>
        <p:spPr>
          <a:xfrm>
            <a:off x="755576" y="1300754"/>
            <a:ext cx="2543175" cy="3795713"/>
          </a:xfrm>
        </p:spPr>
        <p:txBody>
          <a:bodyPr anchor="ctr"/>
          <a:lstStyle>
            <a:lvl1pPr algn="ctr">
              <a:defRPr/>
            </a:lvl1pPr>
          </a:lstStyle>
          <a:p>
            <a:r>
              <a:rPr lang="en-US"/>
              <a:t>Click on picture icon to insert photo</a:t>
            </a:r>
          </a:p>
          <a:p>
            <a:endParaRPr lang="en-US"/>
          </a:p>
          <a:p>
            <a:endParaRPr lang="en-US"/>
          </a:p>
        </p:txBody>
      </p:sp>
      <p:sp>
        <p:nvSpPr>
          <p:cNvPr id="7" name="Picture Placeholder 6">
            <a:extLst>
              <a:ext uri="{FF2B5EF4-FFF2-40B4-BE49-F238E27FC236}">
                <a16:creationId xmlns:a16="http://schemas.microsoft.com/office/drawing/2014/main" id="{92041993-15D8-EA4F-B34F-A7343CD9DF0B}"/>
              </a:ext>
            </a:extLst>
          </p:cNvPr>
          <p:cNvSpPr>
            <a:spLocks noGrp="1"/>
          </p:cNvSpPr>
          <p:nvPr>
            <p:ph type="pic" sz="quarter" idx="13"/>
          </p:nvPr>
        </p:nvSpPr>
        <p:spPr>
          <a:xfrm>
            <a:off x="3600376" y="1300754"/>
            <a:ext cx="2508250" cy="38115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endParaRPr lang="en-US"/>
          </a:p>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a:p>
            <a:endParaRPr lang="en-US"/>
          </a:p>
        </p:txBody>
      </p:sp>
      <p:sp>
        <p:nvSpPr>
          <p:cNvPr id="8" name="Rectangle 6">
            <a:extLst>
              <a:ext uri="{FF2B5EF4-FFF2-40B4-BE49-F238E27FC236}">
                <a16:creationId xmlns:a16="http://schemas.microsoft.com/office/drawing/2014/main" id="{D0BFB4EC-52AB-3A40-A8D5-761FDD1CE061}"/>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C8A10E32-95F3-8044-BB20-B512B79FCDA5}"/>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Two photos</a:t>
            </a:r>
            <a:endParaRPr lang="en-US"/>
          </a:p>
        </p:txBody>
      </p:sp>
    </p:spTree>
    <p:extLst>
      <p:ext uri="{BB962C8B-B14F-4D97-AF65-F5344CB8AC3E}">
        <p14:creationId xmlns:p14="http://schemas.microsoft.com/office/powerpoint/2010/main" val="724880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FB03-A776-1D4A-963C-8EA3430FA136}"/>
              </a:ext>
            </a:extLst>
          </p:cNvPr>
          <p:cNvSpPr>
            <a:spLocks noGrp="1"/>
          </p:cNvSpPr>
          <p:nvPr>
            <p:ph type="title" hasCustomPrompt="1"/>
          </p:nvPr>
        </p:nvSpPr>
        <p:spPr/>
        <p:txBody>
          <a:bodyPr/>
          <a:lstStyle/>
          <a:p>
            <a:r>
              <a:rPr lang="en-GB"/>
              <a:t>Video </a:t>
            </a:r>
            <a:endParaRPr lang="en-US"/>
          </a:p>
        </p:txBody>
      </p:sp>
      <p:sp>
        <p:nvSpPr>
          <p:cNvPr id="5" name="Media Placeholder 4">
            <a:extLst>
              <a:ext uri="{FF2B5EF4-FFF2-40B4-BE49-F238E27FC236}">
                <a16:creationId xmlns:a16="http://schemas.microsoft.com/office/drawing/2014/main" id="{4C2DAD14-1745-5848-B6B4-BEFBF1ECD06E}"/>
              </a:ext>
            </a:extLst>
          </p:cNvPr>
          <p:cNvSpPr>
            <a:spLocks noGrp="1"/>
          </p:cNvSpPr>
          <p:nvPr>
            <p:ph type="media" sz="quarter" idx="11" hasCustomPrompt="1"/>
          </p:nvPr>
        </p:nvSpPr>
        <p:spPr>
          <a:xfrm>
            <a:off x="628650" y="1341438"/>
            <a:ext cx="7886700" cy="3959225"/>
          </a:xfrm>
        </p:spPr>
        <p:txBody>
          <a:bodyPr anchor="ctr"/>
          <a:lstStyle>
            <a:lvl1pPr algn="ctr">
              <a:defRPr/>
            </a:lvl1pPr>
          </a:lstStyle>
          <a:p>
            <a:r>
              <a:rPr lang="en-US"/>
              <a:t>Insert video here </a:t>
            </a:r>
          </a:p>
        </p:txBody>
      </p:sp>
      <p:sp>
        <p:nvSpPr>
          <p:cNvPr id="6" name="Rectangle 6">
            <a:extLst>
              <a:ext uri="{FF2B5EF4-FFF2-40B4-BE49-F238E27FC236}">
                <a16:creationId xmlns:a16="http://schemas.microsoft.com/office/drawing/2014/main" id="{8A95F68D-E58C-2541-A8F7-79FE0F959D9F}"/>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2641897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EA9252-D54C-DE43-93DE-3F956E756E94}"/>
              </a:ext>
            </a:extLst>
          </p:cNvPr>
          <p:cNvSpPr>
            <a:spLocks noGrp="1"/>
          </p:cNvSpPr>
          <p:nvPr>
            <p:ph type="body" sz="quarter" idx="11" hasCustomPrompt="1"/>
          </p:nvPr>
        </p:nvSpPr>
        <p:spPr>
          <a:xfrm>
            <a:off x="539750" y="1341438"/>
            <a:ext cx="3744913" cy="3959225"/>
          </a:xfrm>
        </p:spPr>
        <p:txBody>
          <a:bodyPr/>
          <a:lstStyle>
            <a:lvl1pPr>
              <a:defRPr b="1"/>
            </a:lvl1pPr>
          </a:lstStyle>
          <a:p>
            <a:pPr lvl="0"/>
            <a:r>
              <a:rPr lang="en-US"/>
              <a:t>‘This could be a pull quote from the person in the photo. ‘Because of climate change and drought, I worry a lot about food’ Quote attribution here in this style</a:t>
            </a:r>
          </a:p>
        </p:txBody>
      </p:sp>
      <p:sp>
        <p:nvSpPr>
          <p:cNvPr id="4" name="Picture Placeholder 3">
            <a:extLst>
              <a:ext uri="{FF2B5EF4-FFF2-40B4-BE49-F238E27FC236}">
                <a16:creationId xmlns:a16="http://schemas.microsoft.com/office/drawing/2014/main" id="{2D263CD8-A5EF-6740-8FC8-5E905C12D11F}"/>
              </a:ext>
            </a:extLst>
          </p:cNvPr>
          <p:cNvSpPr>
            <a:spLocks noGrp="1"/>
          </p:cNvSpPr>
          <p:nvPr>
            <p:ph type="pic" sz="quarter" idx="12" hasCustomPrompt="1"/>
          </p:nvPr>
        </p:nvSpPr>
        <p:spPr>
          <a:xfrm>
            <a:off x="4484216" y="1341437"/>
            <a:ext cx="4067175" cy="4390801"/>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6" name="Rectangle 6">
            <a:extLst>
              <a:ext uri="{FF2B5EF4-FFF2-40B4-BE49-F238E27FC236}">
                <a16:creationId xmlns:a16="http://schemas.microsoft.com/office/drawing/2014/main" id="{49894434-55D9-D946-A2A3-6ED3B95C9976}"/>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6C91AA40-4C4F-5547-8513-9554FCF86791}"/>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Photo with quote</a:t>
            </a:r>
            <a:endParaRPr lang="en-US"/>
          </a:p>
        </p:txBody>
      </p:sp>
    </p:spTree>
    <p:extLst>
      <p:ext uri="{BB962C8B-B14F-4D97-AF65-F5344CB8AC3E}">
        <p14:creationId xmlns:p14="http://schemas.microsoft.com/office/powerpoint/2010/main" val="766520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E7DD47-B7A4-304C-866E-53FA59FC7E71}"/>
              </a:ext>
            </a:extLst>
          </p:cNvPr>
          <p:cNvSpPr>
            <a:spLocks noGrp="1"/>
          </p:cNvSpPr>
          <p:nvPr>
            <p:ph type="body" sz="quarter" idx="11" hasCustomPrompt="1"/>
          </p:nvPr>
        </p:nvSpPr>
        <p:spPr>
          <a:xfrm>
            <a:off x="6602984" y="3801624"/>
            <a:ext cx="2303908" cy="1206500"/>
          </a:xfrm>
        </p:spPr>
        <p:txBody>
          <a:bodyPr/>
          <a:lstStyle/>
          <a:p>
            <a:pPr lvl="0"/>
            <a:r>
              <a:rPr lang="en-GB"/>
              <a:t>Caption text can go here. Just a short one of about 15 words or so. </a:t>
            </a:r>
          </a:p>
        </p:txBody>
      </p:sp>
      <p:sp>
        <p:nvSpPr>
          <p:cNvPr id="6" name="Picture Placeholder 5">
            <a:extLst>
              <a:ext uri="{FF2B5EF4-FFF2-40B4-BE49-F238E27FC236}">
                <a16:creationId xmlns:a16="http://schemas.microsoft.com/office/drawing/2014/main" id="{E1F115BE-32C2-1F4D-9899-AC89E2D77969}"/>
              </a:ext>
            </a:extLst>
          </p:cNvPr>
          <p:cNvSpPr>
            <a:spLocks noGrp="1"/>
          </p:cNvSpPr>
          <p:nvPr>
            <p:ph type="pic" sz="quarter" idx="12" hasCustomPrompt="1"/>
          </p:nvPr>
        </p:nvSpPr>
        <p:spPr>
          <a:xfrm>
            <a:off x="588963" y="1349375"/>
            <a:ext cx="5927725" cy="36591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7" name="Slide Number Placeholder 6">
            <a:extLst>
              <a:ext uri="{FF2B5EF4-FFF2-40B4-BE49-F238E27FC236}">
                <a16:creationId xmlns:a16="http://schemas.microsoft.com/office/drawing/2014/main" id="{3055382E-5DBE-AB4F-8D10-287BF4B00949}"/>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9" name="Title Placeholder 9">
            <a:extLst>
              <a:ext uri="{FF2B5EF4-FFF2-40B4-BE49-F238E27FC236}">
                <a16:creationId xmlns:a16="http://schemas.microsoft.com/office/drawing/2014/main" id="{9EA94505-B008-B745-85BA-69C41BB4EA70}"/>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One photo</a:t>
            </a:r>
            <a:endParaRPr lang="en-US"/>
          </a:p>
        </p:txBody>
      </p:sp>
    </p:spTree>
    <p:extLst>
      <p:ext uri="{BB962C8B-B14F-4D97-AF65-F5344CB8AC3E}">
        <p14:creationId xmlns:p14="http://schemas.microsoft.com/office/powerpoint/2010/main" val="1389841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Slide 3">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773A790D-9499-F54E-A3AB-CB1B713F64BB}"/>
              </a:ext>
            </a:extLst>
          </p:cNvPr>
          <p:cNvSpPr>
            <a:spLocks noGrp="1"/>
          </p:cNvSpPr>
          <p:nvPr>
            <p:ph type="body" sz="quarter" idx="11" hasCustomPrompt="1"/>
          </p:nvPr>
        </p:nvSpPr>
        <p:spPr>
          <a:xfrm>
            <a:off x="6410251" y="3874243"/>
            <a:ext cx="2303908" cy="1206500"/>
          </a:xfrm>
        </p:spPr>
        <p:txBody>
          <a:bodyPr/>
          <a:lstStyle/>
          <a:p>
            <a:pPr lvl="0"/>
            <a:r>
              <a:rPr lang="en-GB"/>
              <a:t>Caption text can go here. Just a short one of about 15 words or so. </a:t>
            </a:r>
          </a:p>
        </p:txBody>
      </p:sp>
      <p:sp>
        <p:nvSpPr>
          <p:cNvPr id="4" name="Picture Placeholder 3">
            <a:extLst>
              <a:ext uri="{FF2B5EF4-FFF2-40B4-BE49-F238E27FC236}">
                <a16:creationId xmlns:a16="http://schemas.microsoft.com/office/drawing/2014/main" id="{AB86033A-8847-7A40-9E1C-B8DDF48CCB82}"/>
              </a:ext>
            </a:extLst>
          </p:cNvPr>
          <p:cNvSpPr>
            <a:spLocks noGrp="1"/>
          </p:cNvSpPr>
          <p:nvPr>
            <p:ph type="pic" sz="quarter" idx="12" hasCustomPrompt="1"/>
          </p:nvPr>
        </p:nvSpPr>
        <p:spPr>
          <a:xfrm>
            <a:off x="755576" y="1300754"/>
            <a:ext cx="2543175" cy="3795713"/>
          </a:xfrm>
        </p:spPr>
        <p:txBody>
          <a:bodyPr anchor="ctr"/>
          <a:lstStyle>
            <a:lvl1pPr algn="ctr">
              <a:defRPr/>
            </a:lvl1pPr>
          </a:lstStyle>
          <a:p>
            <a:r>
              <a:rPr lang="en-US"/>
              <a:t>Click on picture icon to insert photo</a:t>
            </a:r>
          </a:p>
          <a:p>
            <a:endParaRPr lang="en-US"/>
          </a:p>
          <a:p>
            <a:endParaRPr lang="en-US"/>
          </a:p>
        </p:txBody>
      </p:sp>
      <p:sp>
        <p:nvSpPr>
          <p:cNvPr id="7" name="Picture Placeholder 6">
            <a:extLst>
              <a:ext uri="{FF2B5EF4-FFF2-40B4-BE49-F238E27FC236}">
                <a16:creationId xmlns:a16="http://schemas.microsoft.com/office/drawing/2014/main" id="{92041993-15D8-EA4F-B34F-A7343CD9DF0B}"/>
              </a:ext>
            </a:extLst>
          </p:cNvPr>
          <p:cNvSpPr>
            <a:spLocks noGrp="1"/>
          </p:cNvSpPr>
          <p:nvPr>
            <p:ph type="pic" sz="quarter" idx="13"/>
          </p:nvPr>
        </p:nvSpPr>
        <p:spPr>
          <a:xfrm>
            <a:off x="3600376" y="1300754"/>
            <a:ext cx="2508250" cy="38115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endParaRPr lang="en-US"/>
          </a:p>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a:p>
            <a:endParaRPr lang="en-US"/>
          </a:p>
        </p:txBody>
      </p:sp>
      <p:sp>
        <p:nvSpPr>
          <p:cNvPr id="8" name="Rectangle 6">
            <a:extLst>
              <a:ext uri="{FF2B5EF4-FFF2-40B4-BE49-F238E27FC236}">
                <a16:creationId xmlns:a16="http://schemas.microsoft.com/office/drawing/2014/main" id="{D0BFB4EC-52AB-3A40-A8D5-761FDD1CE061}"/>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C8A10E32-95F3-8044-BB20-B512B79FCDA5}"/>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Two photos</a:t>
            </a:r>
            <a:endParaRPr lang="en-US"/>
          </a:p>
        </p:txBody>
      </p:sp>
    </p:spTree>
    <p:extLst>
      <p:ext uri="{BB962C8B-B14F-4D97-AF65-F5344CB8AC3E}">
        <p14:creationId xmlns:p14="http://schemas.microsoft.com/office/powerpoint/2010/main" val="1085407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ith small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1835150" y="2060848"/>
            <a:ext cx="5616575" cy="3455715"/>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b="1">
                <a:latin typeface="Open Sans" panose="020B0606030504020204" pitchFamily="34" charset="0"/>
                <a:ea typeface="Open Sans" panose="020B0606030504020204" pitchFamily="34" charset="0"/>
                <a:cs typeface="Open Sans" panose="020B060603050402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picture icon to insert photo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39357960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FB03-A776-1D4A-963C-8EA3430FA136}"/>
              </a:ext>
            </a:extLst>
          </p:cNvPr>
          <p:cNvSpPr>
            <a:spLocks noGrp="1"/>
          </p:cNvSpPr>
          <p:nvPr>
            <p:ph type="title" hasCustomPrompt="1"/>
          </p:nvPr>
        </p:nvSpPr>
        <p:spPr/>
        <p:txBody>
          <a:bodyPr/>
          <a:lstStyle/>
          <a:p>
            <a:r>
              <a:rPr lang="en-GB"/>
              <a:t>Video </a:t>
            </a:r>
            <a:endParaRPr lang="en-US"/>
          </a:p>
        </p:txBody>
      </p:sp>
      <p:sp>
        <p:nvSpPr>
          <p:cNvPr id="5" name="Media Placeholder 4">
            <a:extLst>
              <a:ext uri="{FF2B5EF4-FFF2-40B4-BE49-F238E27FC236}">
                <a16:creationId xmlns:a16="http://schemas.microsoft.com/office/drawing/2014/main" id="{4C2DAD14-1745-5848-B6B4-BEFBF1ECD06E}"/>
              </a:ext>
            </a:extLst>
          </p:cNvPr>
          <p:cNvSpPr>
            <a:spLocks noGrp="1"/>
          </p:cNvSpPr>
          <p:nvPr>
            <p:ph type="media" sz="quarter" idx="11" hasCustomPrompt="1"/>
          </p:nvPr>
        </p:nvSpPr>
        <p:spPr>
          <a:xfrm>
            <a:off x="628650" y="1341438"/>
            <a:ext cx="7886700" cy="3959225"/>
          </a:xfrm>
        </p:spPr>
        <p:txBody>
          <a:bodyPr anchor="ctr"/>
          <a:lstStyle>
            <a:lvl1pPr algn="ctr">
              <a:defRPr/>
            </a:lvl1pPr>
          </a:lstStyle>
          <a:p>
            <a:r>
              <a:rPr lang="en-US"/>
              <a:t>Insert video here </a:t>
            </a:r>
          </a:p>
        </p:txBody>
      </p:sp>
      <p:sp>
        <p:nvSpPr>
          <p:cNvPr id="6" name="Rectangle 6">
            <a:extLst>
              <a:ext uri="{FF2B5EF4-FFF2-40B4-BE49-F238E27FC236}">
                <a16:creationId xmlns:a16="http://schemas.microsoft.com/office/drawing/2014/main" id="{8A95F68D-E58C-2541-A8F7-79FE0F959D9F}"/>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2542953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 Template - Full page im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634300-2072-2042-A089-9D8D1DACE475}"/>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Tree>
    <p:extLst>
      <p:ext uri="{BB962C8B-B14F-4D97-AF65-F5344CB8AC3E}">
        <p14:creationId xmlns:p14="http://schemas.microsoft.com/office/powerpoint/2010/main" val="242242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A Template - Full page imag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547E864-8D36-F042-BC5C-99360AFDC3D4}"/>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
        <p:nvSpPr>
          <p:cNvPr id="4" name="Text Placeholder 3">
            <a:extLst>
              <a:ext uri="{FF2B5EF4-FFF2-40B4-BE49-F238E27FC236}">
                <a16:creationId xmlns:a16="http://schemas.microsoft.com/office/drawing/2014/main" id="{68B046CD-5BB7-A64D-B639-CEC4D78E96B1}"/>
              </a:ext>
            </a:extLst>
          </p:cNvPr>
          <p:cNvSpPr>
            <a:spLocks noGrp="1"/>
          </p:cNvSpPr>
          <p:nvPr>
            <p:ph type="body" sz="quarter" idx="11" hasCustomPrompt="1"/>
          </p:nvPr>
        </p:nvSpPr>
        <p:spPr>
          <a:xfrm>
            <a:off x="467544" y="692696"/>
            <a:ext cx="4248398" cy="2089150"/>
          </a:xfrm>
          <a:prstGeom prst="rect">
            <a:avLst/>
          </a:prstGeom>
        </p:spPr>
        <p:txBody>
          <a:bodyPr/>
          <a:lstStyle>
            <a:lvl1pPr>
              <a:defRPr b="1" i="0">
                <a:latin typeface="Mokoko XBold" panose="02060503020203020204" pitchFamily="18" charset="77"/>
                <a:cs typeface="Mokoko XBold" panose="02060503020203020204" pitchFamily="18" charset="77"/>
              </a:defRPr>
            </a:lvl1pPr>
          </a:lstStyle>
          <a:p>
            <a:pPr lvl="0"/>
            <a:r>
              <a:rPr lang="en-GB"/>
              <a:t>‘Short quote over photo’</a:t>
            </a:r>
            <a:endParaRPr lang="en-US"/>
          </a:p>
        </p:txBody>
      </p:sp>
    </p:spTree>
    <p:extLst>
      <p:ext uri="{BB962C8B-B14F-4D97-AF65-F5344CB8AC3E}">
        <p14:creationId xmlns:p14="http://schemas.microsoft.com/office/powerpoint/2010/main" val="2946456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 Template - End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B3C2C-AB9F-B54A-BD97-A416705A2A4E}"/>
              </a:ext>
            </a:extLst>
          </p:cNvPr>
          <p:cNvPicPr>
            <a:picLocks noChangeAspect="1"/>
          </p:cNvPicPr>
          <p:nvPr userDrawn="1"/>
        </p:nvPicPr>
        <p:blipFill>
          <a:blip r:embed="rId2"/>
          <a:srcRect/>
          <a:stretch/>
        </p:blipFill>
        <p:spPr>
          <a:xfrm>
            <a:off x="-49621" y="-12676"/>
            <a:ext cx="9181561" cy="6886170"/>
          </a:xfrm>
          <a:prstGeom prst="rect">
            <a:avLst/>
          </a:prstGeom>
        </p:spPr>
      </p:pic>
      <p:pic>
        <p:nvPicPr>
          <p:cNvPr id="10" name="Picture 9" descr="A close up of a screen&#10;&#10;Description automatically generated">
            <a:extLst>
              <a:ext uri="{FF2B5EF4-FFF2-40B4-BE49-F238E27FC236}">
                <a16:creationId xmlns:a16="http://schemas.microsoft.com/office/drawing/2014/main" id="{852B34F2-14CE-1447-BA31-F878CA442D5C}"/>
              </a:ext>
            </a:extLst>
          </p:cNvPr>
          <p:cNvPicPr>
            <a:picLocks noChangeAspect="1"/>
          </p:cNvPicPr>
          <p:nvPr userDrawn="1"/>
        </p:nvPicPr>
        <p:blipFill>
          <a:blip r:embed="rId3"/>
          <a:stretch>
            <a:fillRect/>
          </a:stretch>
        </p:blipFill>
        <p:spPr>
          <a:xfrm>
            <a:off x="467544" y="5733256"/>
            <a:ext cx="1998536" cy="438036"/>
          </a:xfrm>
          <a:prstGeom prst="rect">
            <a:avLst/>
          </a:prstGeom>
        </p:spPr>
      </p:pic>
      <p:sp>
        <p:nvSpPr>
          <p:cNvPr id="11" name="TextBox 10">
            <a:extLst>
              <a:ext uri="{FF2B5EF4-FFF2-40B4-BE49-F238E27FC236}">
                <a16:creationId xmlns:a16="http://schemas.microsoft.com/office/drawing/2014/main" id="{9346A57C-A164-7442-B5F5-20F342AA3AFE}"/>
              </a:ext>
            </a:extLst>
          </p:cNvPr>
          <p:cNvSpPr txBox="1"/>
          <p:nvPr userDrawn="1"/>
        </p:nvSpPr>
        <p:spPr>
          <a:xfrm>
            <a:off x="395536" y="6383893"/>
            <a:ext cx="7920879" cy="276999"/>
          </a:xfrm>
          <a:prstGeom prst="rect">
            <a:avLst/>
          </a:prstGeom>
          <a:noFill/>
        </p:spPr>
        <p:txBody>
          <a:bodyPr wrap="square" rtlCol="0">
            <a:spAutoFit/>
          </a:bodyPr>
          <a:lstStyle/>
          <a:p>
            <a:r>
              <a:rPr lang="en-GB" sz="600" err="1">
                <a:latin typeface="Open Sans" panose="020B0606030504020204" pitchFamily="34" charset="0"/>
                <a:ea typeface="Open Sans" panose="020B0606030504020204" pitchFamily="34" charset="0"/>
                <a:cs typeface="Open Sans" panose="020B0606030504020204" pitchFamily="34" charset="0"/>
              </a:rPr>
              <a:t>Eng</a:t>
            </a:r>
            <a:r>
              <a:rPr lang="en-GB" sz="60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a:p>
        </p:txBody>
      </p:sp>
    </p:spTree>
    <p:extLst>
      <p:ext uri="{BB962C8B-B14F-4D97-AF65-F5344CB8AC3E}">
        <p14:creationId xmlns:p14="http://schemas.microsoft.com/office/powerpoint/2010/main" val="2968707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 Template - End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 White event slid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
        <p:nvSpPr>
          <p:cNvPr id="5" name="Text Placeholder 2">
            <a:extLst>
              <a:ext uri="{FF2B5EF4-FFF2-40B4-BE49-F238E27FC236}">
                <a16:creationId xmlns:a16="http://schemas.microsoft.com/office/drawing/2014/main" id="{59D373CF-AE2A-3E4E-BAD4-37D92DF2A893}"/>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tx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412777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with large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36512" y="0"/>
            <a:ext cx="9180512" cy="6957392"/>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b="1">
                <a:latin typeface="Open Sans" panose="020B0606030504020204" pitchFamily="34" charset="0"/>
                <a:ea typeface="Open Sans" panose="020B0606030504020204" pitchFamily="34" charset="0"/>
                <a:cs typeface="Open Sans" panose="020B060603050402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picture icon to insert photo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110729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White event slid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
        <p:nvSpPr>
          <p:cNvPr id="5" name="Text Placeholder 2">
            <a:extLst>
              <a:ext uri="{FF2B5EF4-FFF2-40B4-BE49-F238E27FC236}">
                <a16:creationId xmlns:a16="http://schemas.microsoft.com/office/drawing/2014/main" id="{59D373CF-AE2A-3E4E-BAD4-37D92DF2A893}"/>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tx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754688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red event title">
    <p:spTree>
      <p:nvGrpSpPr>
        <p:cNvPr id="1" name=""/>
        <p:cNvGrpSpPr/>
        <p:nvPr/>
      </p:nvGrpSpPr>
      <p:grpSpPr>
        <a:xfrm>
          <a:off x="0" y="0"/>
          <a:ext cx="0" cy="0"/>
          <a:chOff x="0" y="0"/>
          <a:chExt cx="0" cy="0"/>
        </a:xfrm>
      </p:grpSpPr>
      <p:sp>
        <p:nvSpPr>
          <p:cNvPr id="5" name="Title Placeholder 2">
            <a:extLst>
              <a:ext uri="{FF2B5EF4-FFF2-40B4-BE49-F238E27FC236}">
                <a16:creationId xmlns:a16="http://schemas.microsoft.com/office/drawing/2014/main" id="{FBBF20E2-C7F4-4545-8238-46D5ABB1E3C5}"/>
              </a:ext>
            </a:extLst>
          </p:cNvPr>
          <p:cNvSpPr txBox="1">
            <a:spLocks/>
          </p:cNvSpPr>
          <p:nvPr userDrawn="1"/>
        </p:nvSpPr>
        <p:spPr>
          <a:xfrm>
            <a:off x="539552" y="692696"/>
            <a:ext cx="7831782"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a:lstStyle>
          <a:p>
            <a:pPr fontAlgn="auto">
              <a:spcAft>
                <a:spcPts val="0"/>
              </a:spcAft>
            </a:pPr>
            <a:r>
              <a:rPr lang="en-GB">
                <a:solidFill>
                  <a:schemeClr val="bg1"/>
                </a:solidFill>
              </a:rPr>
              <a:t>Event title goes here</a:t>
            </a:r>
            <a:endParaRPr lang="en-US">
              <a:solidFill>
                <a:schemeClr val="bg1"/>
              </a:solidFill>
            </a:endParaRPr>
          </a:p>
        </p:txBody>
      </p:sp>
      <p:sp>
        <p:nvSpPr>
          <p:cNvPr id="3" name="Text Placeholder 2">
            <a:extLst>
              <a:ext uri="{FF2B5EF4-FFF2-40B4-BE49-F238E27FC236}">
                <a16:creationId xmlns:a16="http://schemas.microsoft.com/office/drawing/2014/main" id="{304F8D0C-BEE0-4F45-AEDE-786F026C103A}"/>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bg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4183584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Bullet slide 1">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598B1744-B702-DD42-AB65-AC3E90A300EC}"/>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20" name="Content Placeholder 19">
            <a:extLst>
              <a:ext uri="{FF2B5EF4-FFF2-40B4-BE49-F238E27FC236}">
                <a16:creationId xmlns:a16="http://schemas.microsoft.com/office/drawing/2014/main" id="{5EA112BD-3A00-844C-979E-9A36DF277562}"/>
              </a:ext>
            </a:extLst>
          </p:cNvPr>
          <p:cNvSpPr>
            <a:spLocks noGrp="1"/>
          </p:cNvSpPr>
          <p:nvPr>
            <p:ph sz="quarter" idx="12" hasCustomPrompt="1"/>
          </p:nvPr>
        </p:nvSpPr>
        <p:spPr>
          <a:xfrm>
            <a:off x="628650" y="1412776"/>
            <a:ext cx="7886700" cy="3744415"/>
          </a:xfrm>
          <a:prstGeom prst="rect">
            <a:avLst/>
          </a:prstGeom>
        </p:spPr>
        <p:txBody>
          <a:bodyPr/>
          <a:lstStyle>
            <a:lvl1pPr marL="450850" indent="-450850">
              <a:buSzPct val="80000"/>
              <a:buBlip>
                <a:blip r:embed="rId2"/>
              </a:buBlip>
              <a:tabLst/>
              <a:defRPr sz="2800"/>
            </a:lvl1pPr>
          </a:lstStyle>
          <a:p>
            <a:pPr marL="447675" indent="-447675">
              <a:buBlip>
                <a:blip r:embed="rId2"/>
              </a:buBlip>
            </a:pPr>
            <a:r>
              <a:rPr lang="en-GB" sz="3200"/>
              <a:t>Bullet point one</a:t>
            </a:r>
          </a:p>
          <a:p>
            <a:pPr marL="447675" indent="-447675">
              <a:buBlip>
                <a:blip r:embed="rId2"/>
              </a:buBlip>
            </a:pPr>
            <a:r>
              <a:rPr lang="en-GB" sz="3200"/>
              <a:t>Bullet point two</a:t>
            </a:r>
          </a:p>
          <a:p>
            <a:pPr marL="447675" indent="-447675">
              <a:buBlip>
                <a:blip r:embed="rId2"/>
              </a:buBlip>
            </a:pPr>
            <a:r>
              <a:rPr lang="en-GB" sz="3200"/>
              <a:t>Bullet point three</a:t>
            </a:r>
          </a:p>
        </p:txBody>
      </p:sp>
      <p:sp>
        <p:nvSpPr>
          <p:cNvPr id="21" name="Title Placeholder 9">
            <a:extLst>
              <a:ext uri="{FF2B5EF4-FFF2-40B4-BE49-F238E27FC236}">
                <a16:creationId xmlns:a16="http://schemas.microsoft.com/office/drawing/2014/main" id="{458D25EE-03BA-3742-9CC2-160C138E2939}"/>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lvl1pPr>
              <a:defRPr b="1" i="0">
                <a:latin typeface="Mokoko XBold" panose="02060503020203020204" pitchFamily="18" charset="77"/>
                <a:cs typeface="Mokoko XBold" panose="02060503020203020204" pitchFamily="18" charset="77"/>
              </a:defRPr>
            </a:lvl1pPr>
          </a:lstStyle>
          <a:p>
            <a:r>
              <a:rPr lang="en-GB"/>
              <a:t>Sample title </a:t>
            </a:r>
            <a:endParaRPr lang="en-US"/>
          </a:p>
        </p:txBody>
      </p:sp>
    </p:spTree>
    <p:extLst>
      <p:ext uri="{BB962C8B-B14F-4D97-AF65-F5344CB8AC3E}">
        <p14:creationId xmlns:p14="http://schemas.microsoft.com/office/powerpoint/2010/main" val="1543932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Bullet Slide 2">
    <p:spTree>
      <p:nvGrpSpPr>
        <p:cNvPr id="1" name=""/>
        <p:cNvGrpSpPr/>
        <p:nvPr/>
      </p:nvGrpSpPr>
      <p:grpSpPr>
        <a:xfrm>
          <a:off x="0" y="0"/>
          <a:ext cx="0" cy="0"/>
          <a:chOff x="0" y="0"/>
          <a:chExt cx="0" cy="0"/>
        </a:xfrm>
      </p:grpSpPr>
      <p:sp>
        <p:nvSpPr>
          <p:cNvPr id="10" name="Title Placeholder 9">
            <a:extLst>
              <a:ext uri="{FF2B5EF4-FFF2-40B4-BE49-F238E27FC236}">
                <a16:creationId xmlns:a16="http://schemas.microsoft.com/office/drawing/2014/main" id="{CCC465FE-5718-C148-B398-A3B5B47D238D}"/>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
        <p:nvSpPr>
          <p:cNvPr id="6" name="Rectangle 6">
            <a:extLst>
              <a:ext uri="{FF2B5EF4-FFF2-40B4-BE49-F238E27FC236}">
                <a16:creationId xmlns:a16="http://schemas.microsoft.com/office/drawing/2014/main" id="{B8CC578E-4D18-694E-BBED-18FBECC08C05}"/>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5" name="Content Placeholder 19">
            <a:extLst>
              <a:ext uri="{FF2B5EF4-FFF2-40B4-BE49-F238E27FC236}">
                <a16:creationId xmlns:a16="http://schemas.microsoft.com/office/drawing/2014/main" id="{071E844E-9385-214A-9411-ADA2F973302A}"/>
              </a:ext>
            </a:extLst>
          </p:cNvPr>
          <p:cNvSpPr>
            <a:spLocks noGrp="1"/>
          </p:cNvSpPr>
          <p:nvPr>
            <p:ph sz="quarter" idx="12" hasCustomPrompt="1"/>
          </p:nvPr>
        </p:nvSpPr>
        <p:spPr>
          <a:xfrm>
            <a:off x="628650" y="1412776"/>
            <a:ext cx="7886700" cy="3744415"/>
          </a:xfrm>
          <a:prstGeom prst="rect">
            <a:avLst/>
          </a:prstGeom>
        </p:spPr>
        <p:txBody>
          <a:bodyPr/>
          <a:lstStyle>
            <a:lvl1pPr marL="712788" indent="-288925">
              <a:buBlip>
                <a:blip r:embed="rId2"/>
              </a:buBlip>
              <a:tabLst/>
              <a:defRPr sz="2400"/>
            </a:lvl1pPr>
            <a:lvl2pPr marL="712788" indent="-288925">
              <a:tabLst/>
              <a:defRPr sz="2400"/>
            </a:lvl2pPr>
          </a:lstStyle>
          <a:p>
            <a:pPr marL="447675" indent="-447675">
              <a:buBlip>
                <a:blip r:embed="rId2"/>
              </a:buBlip>
            </a:pPr>
            <a:r>
              <a:rPr lang="en-GB" sz="3200"/>
              <a:t>Bullet point one</a:t>
            </a:r>
          </a:p>
          <a:p>
            <a:pPr lvl="1"/>
            <a:r>
              <a:rPr lang="en-GB"/>
              <a:t>Second</a:t>
            </a:r>
            <a:endParaRPr lang="en-GB" sz="3200"/>
          </a:p>
        </p:txBody>
      </p:sp>
    </p:spTree>
    <p:extLst>
      <p:ext uri="{BB962C8B-B14F-4D97-AF65-F5344CB8AC3E}">
        <p14:creationId xmlns:p14="http://schemas.microsoft.com/office/powerpoint/2010/main" val="4018665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1.xml"/><Relationship Id="rId1" Type="http://schemas.openxmlformats.org/officeDocument/2006/relationships/slideLayout" Target="../slideLayouts/slideLayout33.xml"/><Relationship Id="rId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2.xml"/><Relationship Id="rId1" Type="http://schemas.openxmlformats.org/officeDocument/2006/relationships/slideLayout" Target="../slideLayouts/slideLayout3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theme" Target="../theme/theme6.xml"/><Relationship Id="rId4"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7.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theme" Target="../theme/theme8.xml"/><Relationship Id="rId4"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theme" Target="../theme/theme9.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61CEC3-7DB2-0B4E-AC64-A69A1A36E0EA}"/>
              </a:ext>
            </a:extLst>
          </p:cNvPr>
          <p:cNvSpPr>
            <a:spLocks noGrp="1"/>
          </p:cNvSpPr>
          <p:nvPr>
            <p:ph type="title"/>
          </p:nvPr>
        </p:nvSpPr>
        <p:spPr>
          <a:xfrm>
            <a:off x="1187624" y="365125"/>
            <a:ext cx="7327726" cy="5224115"/>
          </a:xfrm>
          <a:prstGeom prst="rect">
            <a:avLst/>
          </a:prstGeom>
        </p:spPr>
        <p:txBody>
          <a:bodyPr vert="horz" lIns="91440" tIns="45720" rIns="91440" bIns="45720" rtlCol="0" anchor="ctr">
            <a:noAutofit/>
          </a:bodyPr>
          <a:lstStyle/>
          <a:p>
            <a:r>
              <a:rPr lang="en-GB" sz="8000" spc="-150"/>
              <a:t>Short title </a:t>
            </a:r>
            <a:br>
              <a:rPr lang="en-GB" sz="8000" spc="-150"/>
            </a:br>
            <a:r>
              <a:rPr lang="en-GB" sz="8000" spc="-150"/>
              <a:t>to go here	</a:t>
            </a:r>
            <a:endParaRPr lang="en-US"/>
          </a:p>
        </p:txBody>
      </p:sp>
      <p:pic>
        <p:nvPicPr>
          <p:cNvPr id="4" name="Picture 3">
            <a:extLst>
              <a:ext uri="{FF2B5EF4-FFF2-40B4-BE49-F238E27FC236}">
                <a16:creationId xmlns:a16="http://schemas.microsoft.com/office/drawing/2014/main" id="{967C8D40-65B3-3143-ACAA-E2392412FD54}"/>
              </a:ext>
            </a:extLst>
          </p:cNvPr>
          <p:cNvPicPr>
            <a:picLocks noChangeAspect="1"/>
          </p:cNvPicPr>
          <p:nvPr userDrawn="1"/>
        </p:nvPicPr>
        <p:blipFill>
          <a:blip r:embed="rId4">
            <a:biLevel thresh="75000"/>
          </a:blip>
          <a:srcRect/>
          <a:stretch/>
        </p:blipFill>
        <p:spPr>
          <a:xfrm>
            <a:off x="0" y="716"/>
            <a:ext cx="9171160" cy="6878370"/>
          </a:xfrm>
          <a:prstGeom prst="rect">
            <a:avLst/>
          </a:prstGeom>
        </p:spPr>
      </p:pic>
    </p:spTree>
    <p:extLst>
      <p:ext uri="{BB962C8B-B14F-4D97-AF65-F5344CB8AC3E}">
        <p14:creationId xmlns:p14="http://schemas.microsoft.com/office/powerpoint/2010/main" val="226458532"/>
      </p:ext>
    </p:extLst>
  </p:cSld>
  <p:clrMap bg1="dk1" tx1="lt1" bg2="dk2" tx2="lt2" accent1="accent1" accent2="accent2" accent3="accent3" accent4="accent4" accent5="accent5" accent6="accent6" hlink="hlink" folHlink="folHlink"/>
  <p:sldLayoutIdLst>
    <p:sldLayoutId id="2147483719" r:id="rId1"/>
    <p:sldLayoutId id="2147483738" r:id="rId2"/>
  </p:sldLayoutIdLst>
  <p:txStyles>
    <p:titleStyle>
      <a:lvl1pPr algn="ctr" defTabSz="914400" rtl="0" eaLnBrk="1" latinLnBrk="0" hangingPunct="1">
        <a:lnSpc>
          <a:spcPct val="90000"/>
        </a:lnSpc>
        <a:spcBef>
          <a:spcPct val="0"/>
        </a:spcBef>
        <a:buNone/>
        <a:defRPr sz="8000" b="1" i="0" kern="1200">
          <a:solidFill>
            <a:srgbClr val="FF0000"/>
          </a:solidFill>
          <a:latin typeface="Mokoko Trial Extra Bold" panose="02060503020203020204" pitchFamily="18" charset="77"/>
          <a:ea typeface="+mj-ea"/>
          <a:cs typeface="Mokoko Trial Extra Bold" panose="02060503020203020204" pitchFamily="18"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48434"/>
      </p:ext>
    </p:extLst>
  </p:cSld>
  <p:clrMap bg1="lt1" tx1="dk1" bg2="lt2" tx2="dk2" accent1="accent1" accent2="accent2" accent3="accent3" accent4="accent4" accent5="accent5" accent6="accent6" hlink="hlink" folHlink="folHlink"/>
  <p:sldLayoutIdLst>
    <p:sldLayoutId id="2147483723" r:id="rId1"/>
    <p:sldLayoutId id="21474837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055B3-2F5A-7642-A034-5BA57A3F850E}"/>
              </a:ext>
            </a:extLst>
          </p:cNvPr>
          <p:cNvPicPr>
            <a:picLocks noChangeAspect="1"/>
          </p:cNvPicPr>
          <p:nvPr userDrawn="1"/>
        </p:nvPicPr>
        <p:blipFill>
          <a:blip r:embed="rId3"/>
          <a:srcRect/>
          <a:stretch/>
        </p:blipFill>
        <p:spPr>
          <a:xfrm>
            <a:off x="-54035" y="-12355"/>
            <a:ext cx="9198035" cy="6898525"/>
          </a:xfrm>
          <a:prstGeom prst="rect">
            <a:avLst/>
          </a:prstGeom>
        </p:spPr>
      </p:pic>
      <p:pic>
        <p:nvPicPr>
          <p:cNvPr id="8" name="Picture 7" descr="A close up of a screen&#10;&#10;Description automatically generated">
            <a:extLst>
              <a:ext uri="{FF2B5EF4-FFF2-40B4-BE49-F238E27FC236}">
                <a16:creationId xmlns:a16="http://schemas.microsoft.com/office/drawing/2014/main" id="{DB0A5B7A-0079-5747-ADBA-8DB65BE6B406}"/>
              </a:ext>
            </a:extLst>
          </p:cNvPr>
          <p:cNvPicPr>
            <a:picLocks noChangeAspect="1"/>
          </p:cNvPicPr>
          <p:nvPr userDrawn="1"/>
        </p:nvPicPr>
        <p:blipFill>
          <a:blip r:embed="rId4"/>
          <a:stretch>
            <a:fillRect/>
          </a:stretch>
        </p:blipFill>
        <p:spPr>
          <a:xfrm>
            <a:off x="467544" y="5733256"/>
            <a:ext cx="1998536" cy="438036"/>
          </a:xfrm>
          <a:prstGeom prst="rect">
            <a:avLst/>
          </a:prstGeom>
        </p:spPr>
      </p:pic>
      <p:sp>
        <p:nvSpPr>
          <p:cNvPr id="5" name="TextBox 4">
            <a:extLst>
              <a:ext uri="{FF2B5EF4-FFF2-40B4-BE49-F238E27FC236}">
                <a16:creationId xmlns:a16="http://schemas.microsoft.com/office/drawing/2014/main" id="{948269B0-743A-BF4B-BB39-37EB83BD7AE5}"/>
              </a:ext>
            </a:extLst>
          </p:cNvPr>
          <p:cNvSpPr txBox="1"/>
          <p:nvPr userDrawn="1"/>
        </p:nvSpPr>
        <p:spPr>
          <a:xfrm>
            <a:off x="395536" y="6383893"/>
            <a:ext cx="7920879" cy="276999"/>
          </a:xfrm>
          <a:prstGeom prst="rect">
            <a:avLst/>
          </a:prstGeom>
          <a:noFill/>
        </p:spPr>
        <p:txBody>
          <a:bodyPr wrap="square" rtlCol="0">
            <a:spAutoFit/>
          </a:bodyPr>
          <a:lstStyle/>
          <a:p>
            <a:r>
              <a:rPr lang="en-GB" sz="600" err="1">
                <a:latin typeface="Open Sans" panose="020B0606030504020204" pitchFamily="34" charset="0"/>
                <a:ea typeface="Open Sans" panose="020B0606030504020204" pitchFamily="34" charset="0"/>
                <a:cs typeface="Open Sans" panose="020B0606030504020204" pitchFamily="34" charset="0"/>
              </a:rPr>
              <a:t>Eng</a:t>
            </a:r>
            <a:r>
              <a:rPr lang="en-GB" sz="60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a:p>
        </p:txBody>
      </p:sp>
    </p:spTree>
    <p:extLst>
      <p:ext uri="{BB962C8B-B14F-4D97-AF65-F5344CB8AC3E}">
        <p14:creationId xmlns:p14="http://schemas.microsoft.com/office/powerpoint/2010/main" val="2510616865"/>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F5ED5819-9A6E-A94D-A9A7-3A057E421EB1}"/>
              </a:ext>
            </a:extLst>
          </p:cNvPr>
          <p:cNvPicPr>
            <a:picLocks noChangeAspect="1"/>
          </p:cNvPicPr>
          <p:nvPr userDrawn="1"/>
        </p:nvPicPr>
        <p:blipFill>
          <a:blip r:embed="rId3"/>
          <a:stretch>
            <a:fillRect/>
          </a:stretch>
        </p:blipFill>
        <p:spPr>
          <a:xfrm>
            <a:off x="2182" y="0"/>
            <a:ext cx="9144000" cy="6858000"/>
          </a:xfrm>
          <a:prstGeom prst="rect">
            <a:avLst/>
          </a:prstGeom>
        </p:spPr>
      </p:pic>
      <p:sp>
        <p:nvSpPr>
          <p:cNvPr id="6" name="TextBox 5">
            <a:extLst>
              <a:ext uri="{FF2B5EF4-FFF2-40B4-BE49-F238E27FC236}">
                <a16:creationId xmlns:a16="http://schemas.microsoft.com/office/drawing/2014/main" id="{C5D9CC82-C4AD-F246-9BA5-1525DC70AADF}"/>
              </a:ext>
            </a:extLst>
          </p:cNvPr>
          <p:cNvSpPr txBox="1"/>
          <p:nvPr userDrawn="1"/>
        </p:nvSpPr>
        <p:spPr>
          <a:xfrm>
            <a:off x="251520" y="6376357"/>
            <a:ext cx="6480720" cy="276999"/>
          </a:xfrm>
          <a:prstGeom prst="rect">
            <a:avLst/>
          </a:prstGeom>
          <a:noFill/>
        </p:spPr>
        <p:txBody>
          <a:bodyPr wrap="square" rtlCol="0">
            <a:spAutoFit/>
          </a:bodyPr>
          <a:lstStyle/>
          <a:p>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Christian Aid is a key member of ACT Alliance. </a:t>
            </a:r>
            <a:r>
              <a:rPr lang="en-GB" sz="600" err="1">
                <a:solidFill>
                  <a:schemeClr val="bg1"/>
                </a:solidFill>
                <a:latin typeface="Open Sans" panose="020B0606030504020204" pitchFamily="34" charset="0"/>
                <a:ea typeface="Open Sans" panose="020B0606030504020204" pitchFamily="34" charset="0"/>
                <a:cs typeface="Open Sans" panose="020B0606030504020204" pitchFamily="34" charset="0"/>
              </a:rPr>
              <a:t>Eng</a:t>
            </a:r>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The Christian Aid name and logo are trademarks of Christian Aid. © Christian Aid January 2020</a:t>
            </a:r>
            <a:endParaRPr lang="en-US">
              <a:solidFill>
                <a:schemeClr val="bg1"/>
              </a:solidFill>
            </a:endParaRPr>
          </a:p>
        </p:txBody>
      </p:sp>
    </p:spTree>
    <p:extLst>
      <p:ext uri="{BB962C8B-B14F-4D97-AF65-F5344CB8AC3E}">
        <p14:creationId xmlns:p14="http://schemas.microsoft.com/office/powerpoint/2010/main" val="3657545234"/>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4">
            <a:biLevel thresh="75000"/>
          </a:blip>
          <a:srcRect/>
          <a:stretch/>
        </p:blipFill>
        <p:spPr>
          <a:xfrm>
            <a:off x="-27161" y="0"/>
            <a:ext cx="9171161" cy="6878370"/>
          </a:xfrm>
          <a:prstGeom prst="rect">
            <a:avLst/>
          </a:prstGeom>
        </p:spPr>
      </p:pic>
      <p:sp>
        <p:nvSpPr>
          <p:cNvPr id="3" name="Title Placeholder 2">
            <a:extLst>
              <a:ext uri="{FF2B5EF4-FFF2-40B4-BE49-F238E27FC236}">
                <a16:creationId xmlns:a16="http://schemas.microsoft.com/office/drawing/2014/main" id="{343FC2F3-7621-8042-AD92-20122CFC311F}"/>
              </a:ext>
            </a:extLst>
          </p:cNvPr>
          <p:cNvSpPr>
            <a:spLocks noGrp="1"/>
          </p:cNvSpPr>
          <p:nvPr>
            <p:ph type="title"/>
          </p:nvPr>
        </p:nvSpPr>
        <p:spPr>
          <a:xfrm>
            <a:off x="644549" y="692696"/>
            <a:ext cx="7831782" cy="1296144"/>
          </a:xfrm>
          <a:prstGeom prst="rect">
            <a:avLst/>
          </a:prstGeom>
        </p:spPr>
        <p:txBody>
          <a:bodyPr vert="horz" lIns="91440" tIns="45720" rIns="91440" bIns="45720" rtlCol="0" anchor="ctr">
            <a:normAutofit/>
          </a:bodyPr>
          <a:lstStyle/>
          <a:p>
            <a:r>
              <a:rPr lang="en-GB"/>
              <a:t>Short title goes here</a:t>
            </a:r>
            <a:endParaRPr lang="en-US"/>
          </a:p>
        </p:txBody>
      </p:sp>
    </p:spTree>
    <p:extLst>
      <p:ext uri="{BB962C8B-B14F-4D97-AF65-F5344CB8AC3E}">
        <p14:creationId xmlns:p14="http://schemas.microsoft.com/office/powerpoint/2010/main" val="3217467318"/>
      </p:ext>
    </p:extLst>
  </p:cSld>
  <p:clrMap bg1="lt1" tx1="dk1" bg2="lt2" tx2="dk2" accent1="accent1" accent2="accent2" accent3="accent3" accent4="accent4" accent5="accent5" accent6="accent6" hlink="hlink" folHlink="folHlink"/>
  <p:sldLayoutIdLst>
    <p:sldLayoutId id="2147483720" r:id="rId1"/>
    <p:sldLayoutId id="2147483737" r:id="rId2"/>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srcRect/>
          <a:stretch/>
        </p:blipFill>
        <p:spPr>
          <a:xfrm>
            <a:off x="-27160" y="0"/>
            <a:ext cx="9171160" cy="6878370"/>
          </a:xfrm>
          <a:prstGeom prst="rect">
            <a:avLst/>
          </a:prstGeom>
        </p:spPr>
      </p:pic>
    </p:spTree>
    <p:extLst>
      <p:ext uri="{BB962C8B-B14F-4D97-AF65-F5344CB8AC3E}">
        <p14:creationId xmlns:p14="http://schemas.microsoft.com/office/powerpoint/2010/main" val="2072854190"/>
      </p:ext>
    </p:extLst>
  </p:cSld>
  <p:clrMap bg1="lt1" tx1="dk1" bg2="lt2" tx2="dk2" accent1="accent1" accent2="accent2" accent3="accent3" accent4="accent4" accent5="accent5" accent6="accent6" hlink="hlink" folHlink="folHlink"/>
  <p:sldLayoutIdLst>
    <p:sldLayoutId id="2147483732"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srcRect/>
          <a:stretch/>
        </p:blipFill>
        <p:spPr>
          <a:xfrm>
            <a:off x="-27160" y="0"/>
            <a:ext cx="9171160" cy="6878370"/>
          </a:xfrm>
          <a:prstGeom prst="rect">
            <a:avLst/>
          </a:prstGeom>
        </p:spPr>
      </p:pic>
    </p:spTree>
    <p:extLst>
      <p:ext uri="{BB962C8B-B14F-4D97-AF65-F5344CB8AC3E}">
        <p14:creationId xmlns:p14="http://schemas.microsoft.com/office/powerpoint/2010/main" val="1774051525"/>
      </p:ext>
    </p:extLst>
  </p:cSld>
  <p:clrMap bg1="lt1" tx1="dk1" bg2="lt2" tx2="dk2" accent1="accent1" accent2="accent2" accent3="accent3" accent4="accent4" accent5="accent5" accent6="accent6" hlink="hlink" folHlink="folHlink"/>
  <p:sldLayoutIdLst>
    <p:sldLayoutId id="2147483736"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3EC75-D0C0-704B-9C68-1779F1DA5550}"/>
              </a:ext>
            </a:extLst>
          </p:cNvPr>
          <p:cNvSpPr/>
          <p:nvPr userDrawn="1"/>
        </p:nvSpPr>
        <p:spPr>
          <a:xfrm>
            <a:off x="0" y="0"/>
            <a:ext cx="9144000" cy="6858000"/>
          </a:xfrm>
          <a:prstGeom prst="rect">
            <a:avLst/>
          </a:prstGeom>
          <a:solidFill>
            <a:srgbClr val="F12A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logo with white text&#10;&#10;Description automatically generated with medium confidence">
            <a:extLst>
              <a:ext uri="{FF2B5EF4-FFF2-40B4-BE49-F238E27FC236}">
                <a16:creationId xmlns:a16="http://schemas.microsoft.com/office/drawing/2014/main" id="{6B0FDA12-AE15-6241-ABBE-E7377EBDEE01}"/>
              </a:ext>
            </a:extLst>
          </p:cNvPr>
          <p:cNvPicPr>
            <a:picLocks noChangeAspect="1"/>
          </p:cNvPicPr>
          <p:nvPr userDrawn="1"/>
        </p:nvPicPr>
        <p:blipFill>
          <a:blip r:embed="rId3"/>
          <a:stretch>
            <a:fillRect/>
          </a:stretch>
        </p:blipFill>
        <p:spPr>
          <a:xfrm>
            <a:off x="1280" y="5569075"/>
            <a:ext cx="1762408" cy="1288925"/>
          </a:xfrm>
          <a:prstGeom prst="rect">
            <a:avLst/>
          </a:prstGeom>
        </p:spPr>
      </p:pic>
    </p:spTree>
    <p:extLst>
      <p:ext uri="{BB962C8B-B14F-4D97-AF65-F5344CB8AC3E}">
        <p14:creationId xmlns:p14="http://schemas.microsoft.com/office/powerpoint/2010/main" val="2928678850"/>
      </p:ext>
    </p:extLst>
  </p:cSld>
  <p:clrMap bg1="lt1" tx1="dk1" bg2="lt2" tx2="dk2" accent1="accent1" accent2="accent2" accent3="accent3" accent4="accent4" accent5="accent5" accent6="accent6" hlink="hlink" folHlink="folHlink"/>
  <p:sldLayoutIdLst>
    <p:sldLayoutId id="2147483734"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pic>
        <p:nvPicPr>
          <p:cNvPr id="6" name="Picture 5">
            <a:extLst>
              <a:ext uri="{FF2B5EF4-FFF2-40B4-BE49-F238E27FC236}">
                <a16:creationId xmlns:a16="http://schemas.microsoft.com/office/drawing/2014/main" id="{5E3F9EF1-646F-054A-BFC1-2D49FC67BFE1}"/>
              </a:ext>
            </a:extLst>
          </p:cNvPr>
          <p:cNvPicPr>
            <a:picLocks noChangeAspect="1"/>
          </p:cNvPicPr>
          <p:nvPr userDrawn="1"/>
        </p:nvPicPr>
        <p:blipFill>
          <a:blip r:embed="rId6">
            <a:biLevel thresh="75000"/>
          </a:blip>
          <a:srcRect/>
          <a:stretch/>
        </p:blipFill>
        <p:spPr>
          <a:xfrm>
            <a:off x="0" y="716"/>
            <a:ext cx="9171160" cy="6878370"/>
          </a:xfrm>
          <a:prstGeom prst="rect">
            <a:avLst/>
          </a:prstGeom>
        </p:spPr>
      </p:pic>
      <p:sp>
        <p:nvSpPr>
          <p:cNvPr id="10" name="Title Placeholder 9">
            <a:extLst>
              <a:ext uri="{FF2B5EF4-FFF2-40B4-BE49-F238E27FC236}">
                <a16:creationId xmlns:a16="http://schemas.microsoft.com/office/drawing/2014/main" id="{DD4C6FBA-BB22-8F46-864C-1D9B0ED4D502}"/>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51" r:id="rId4"/>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711200" indent="-711200" algn="l" rtl="0" eaLnBrk="1" fontAlgn="base" hangingPunct="1">
        <a:spcBef>
          <a:spcPct val="20000"/>
        </a:spcBef>
        <a:spcAft>
          <a:spcPct val="0"/>
        </a:spcAft>
        <a:buClr>
          <a:srgbClr val="FF0000"/>
        </a:buClr>
        <a:buFontTx/>
        <a:buBlip>
          <a:blip r:embed="rId7"/>
        </a:buBlip>
        <a:defRPr sz="3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77938" indent="-285750" algn="l" rtl="0" eaLnBrk="1" fontAlgn="base" hangingPunct="1">
        <a:spcBef>
          <a:spcPct val="20000"/>
        </a:spcBef>
        <a:spcAft>
          <a:spcPct val="0"/>
        </a:spcAft>
        <a:buClr>
          <a:schemeClr val="bg2"/>
        </a:buClr>
        <a:buFontTx/>
        <a:buBlip>
          <a:blip r:embed="rId8"/>
        </a:buBlip>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5F7218-174E-2EAC-88BC-C69A6C53671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F59F91-A4C1-9143-8D23-58D6B92A49C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62E635-8BBF-3690-4D59-CB15F51F9B4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173CD4-BD21-4870-9D54-BFE0C69A8EFB}" type="datetimeFigureOut">
              <a:rPr lang="en-GB" smtClean="0"/>
              <a:t>29/09/2025</a:t>
            </a:fld>
            <a:endParaRPr lang="en-GB"/>
          </a:p>
        </p:txBody>
      </p:sp>
      <p:sp>
        <p:nvSpPr>
          <p:cNvPr id="5" name="Footer Placeholder 4">
            <a:extLst>
              <a:ext uri="{FF2B5EF4-FFF2-40B4-BE49-F238E27FC236}">
                <a16:creationId xmlns:a16="http://schemas.microsoft.com/office/drawing/2014/main" id="{6FA38169-0A1D-9E80-ADC5-5B02E533993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18B20DA-052E-857E-0E6F-8575D72A8AD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918EEF-2FD1-463C-A6DC-34C7F0386076}" type="slidenum">
              <a:rPr lang="en-GB" smtClean="0"/>
              <a:t>‹#›</a:t>
            </a:fld>
            <a:endParaRPr lang="en-GB"/>
          </a:p>
        </p:txBody>
      </p:sp>
    </p:spTree>
    <p:extLst>
      <p:ext uri="{BB962C8B-B14F-4D97-AF65-F5344CB8AC3E}">
        <p14:creationId xmlns:p14="http://schemas.microsoft.com/office/powerpoint/2010/main" val="87784498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0D281-6B58-8444-8503-DF3E94F5C99E}"/>
              </a:ext>
            </a:extLst>
          </p:cNvPr>
          <p:cNvPicPr>
            <a:picLocks noChangeAspect="1"/>
          </p:cNvPicPr>
          <p:nvPr userDrawn="1"/>
        </p:nvPicPr>
        <p:blipFill>
          <a:blip r:embed="rId6"/>
          <a:srcRect/>
          <a:stretch/>
        </p:blipFill>
        <p:spPr>
          <a:xfrm>
            <a:off x="0" y="716"/>
            <a:ext cx="9171160" cy="6878370"/>
          </a:xfrm>
          <a:prstGeom prst="rect">
            <a:avLst/>
          </a:prstGeom>
        </p:spPr>
      </p:pic>
      <p:sp>
        <p:nvSpPr>
          <p:cNvPr id="2" name="Text Placeholder 1">
            <a:extLst>
              <a:ext uri="{FF2B5EF4-FFF2-40B4-BE49-F238E27FC236}">
                <a16:creationId xmlns:a16="http://schemas.microsoft.com/office/drawing/2014/main" id="{7D3BF2C0-F952-A04A-B1F7-7FC08812ACAE}"/>
              </a:ext>
            </a:extLst>
          </p:cNvPr>
          <p:cNvSpPr>
            <a:spLocks noGrp="1"/>
          </p:cNvSpPr>
          <p:nvPr>
            <p:ph type="body" idx="1"/>
          </p:nvPr>
        </p:nvSpPr>
        <p:spPr>
          <a:xfrm>
            <a:off x="628650" y="1825625"/>
            <a:ext cx="4735438" cy="1603375"/>
          </a:xfrm>
          <a:prstGeom prst="rect">
            <a:avLst/>
          </a:prstGeom>
        </p:spPr>
        <p:txBody>
          <a:bodyPr vert="horz" lIns="91440" tIns="45720" rIns="91440" bIns="45720" rtlCol="0">
            <a:normAutofit/>
          </a:bodyPr>
          <a:lstStyle/>
          <a:p>
            <a:pPr lvl="0"/>
            <a:r>
              <a:rPr lang="en-GB"/>
              <a:t>Photo caption and quotes</a:t>
            </a:r>
          </a:p>
          <a:p>
            <a:pPr lvl="0"/>
            <a:endParaRPr lang="en-GB"/>
          </a:p>
        </p:txBody>
      </p:sp>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
        <p:nvSpPr>
          <p:cNvPr id="9" name="Title Placeholder 9">
            <a:extLst>
              <a:ext uri="{FF2B5EF4-FFF2-40B4-BE49-F238E27FC236}">
                <a16:creationId xmlns:a16="http://schemas.microsoft.com/office/drawing/2014/main" id="{A16ECAFF-09DB-0E4C-A5A6-0DB557C007C6}"/>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extLst>
      <p:ext uri="{BB962C8B-B14F-4D97-AF65-F5344CB8AC3E}">
        <p14:creationId xmlns:p14="http://schemas.microsoft.com/office/powerpoint/2010/main" val="26827123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25" r:id="rId4"/>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0" indent="0" algn="l" rtl="0" eaLnBrk="1" fontAlgn="base" hangingPunct="1">
        <a:spcBef>
          <a:spcPct val="20000"/>
        </a:spcBef>
        <a:spcAft>
          <a:spcPct val="0"/>
        </a:spcAft>
        <a:buClr>
          <a:srgbClr val="FF0000"/>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0D281-6B58-8444-8503-DF3E94F5C99E}"/>
              </a:ext>
            </a:extLst>
          </p:cNvPr>
          <p:cNvPicPr>
            <a:picLocks noChangeAspect="1"/>
          </p:cNvPicPr>
          <p:nvPr userDrawn="1"/>
        </p:nvPicPr>
        <p:blipFill>
          <a:blip r:embed="rId6"/>
          <a:srcRect/>
          <a:stretch/>
        </p:blipFill>
        <p:spPr>
          <a:xfrm>
            <a:off x="0" y="716"/>
            <a:ext cx="9171160" cy="6878370"/>
          </a:xfrm>
          <a:prstGeom prst="rect">
            <a:avLst/>
          </a:prstGeom>
        </p:spPr>
      </p:pic>
      <p:sp>
        <p:nvSpPr>
          <p:cNvPr id="2" name="Text Placeholder 1">
            <a:extLst>
              <a:ext uri="{FF2B5EF4-FFF2-40B4-BE49-F238E27FC236}">
                <a16:creationId xmlns:a16="http://schemas.microsoft.com/office/drawing/2014/main" id="{7D3BF2C0-F952-A04A-B1F7-7FC08812ACAE}"/>
              </a:ext>
            </a:extLst>
          </p:cNvPr>
          <p:cNvSpPr>
            <a:spLocks noGrp="1"/>
          </p:cNvSpPr>
          <p:nvPr>
            <p:ph type="body" idx="1"/>
          </p:nvPr>
        </p:nvSpPr>
        <p:spPr>
          <a:xfrm>
            <a:off x="628650" y="1825625"/>
            <a:ext cx="4735438" cy="1603375"/>
          </a:xfrm>
          <a:prstGeom prst="rect">
            <a:avLst/>
          </a:prstGeom>
        </p:spPr>
        <p:txBody>
          <a:bodyPr vert="horz" lIns="91440" tIns="45720" rIns="91440" bIns="45720" rtlCol="0">
            <a:normAutofit/>
          </a:bodyPr>
          <a:lstStyle/>
          <a:p>
            <a:pPr lvl="0"/>
            <a:r>
              <a:rPr lang="en-GB"/>
              <a:t>Photo caption and quotes</a:t>
            </a:r>
          </a:p>
          <a:p>
            <a:pPr lvl="0"/>
            <a:endParaRPr lang="en-GB"/>
          </a:p>
        </p:txBody>
      </p:sp>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
        <p:nvSpPr>
          <p:cNvPr id="9" name="Title Placeholder 9">
            <a:extLst>
              <a:ext uri="{FF2B5EF4-FFF2-40B4-BE49-F238E27FC236}">
                <a16:creationId xmlns:a16="http://schemas.microsoft.com/office/drawing/2014/main" id="{A16ECAFF-09DB-0E4C-A5A6-0DB557C007C6}"/>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extLst>
      <p:ext uri="{BB962C8B-B14F-4D97-AF65-F5344CB8AC3E}">
        <p14:creationId xmlns:p14="http://schemas.microsoft.com/office/powerpoint/2010/main" val="370592898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0" indent="0" algn="l" rtl="0" eaLnBrk="1" fontAlgn="base" hangingPunct="1">
        <a:spcBef>
          <a:spcPct val="20000"/>
        </a:spcBef>
        <a:spcAft>
          <a:spcPct val="0"/>
        </a:spcAft>
        <a:buClr>
          <a:srgbClr val="FF0000"/>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6208A-9055-441D-14C1-6DCBDCCAD52E}"/>
            </a:ext>
          </a:extLst>
        </p:cNvPr>
        <p:cNvGrpSpPr/>
        <p:nvPr/>
      </p:nvGrpSpPr>
      <p:grpSpPr>
        <a:xfrm>
          <a:off x="0" y="0"/>
          <a:ext cx="0" cy="0"/>
          <a:chOff x="0" y="0"/>
          <a:chExt cx="0" cy="0"/>
        </a:xfrm>
      </p:grpSpPr>
      <p:pic>
        <p:nvPicPr>
          <p:cNvPr id="4" name="Picture 3" descr="A person holding two children&#10;&#10;AI-generated content may be incorrect.">
            <a:extLst>
              <a:ext uri="{FF2B5EF4-FFF2-40B4-BE49-F238E27FC236}">
                <a16:creationId xmlns:a16="http://schemas.microsoft.com/office/drawing/2014/main" id="{0E47F416-6E2A-776F-C5B2-A2AAD71D5EFD}"/>
              </a:ext>
            </a:extLst>
          </p:cNvPr>
          <p:cNvPicPr>
            <a:picLocks noChangeAspect="1"/>
          </p:cNvPicPr>
          <p:nvPr/>
        </p:nvPicPr>
        <p:blipFill>
          <a:blip r:embed="rId3"/>
          <a:srcRect l="5784" t="208" r="18569" b="-208"/>
          <a:stretch>
            <a:fillRect/>
          </a:stretch>
        </p:blipFill>
        <p:spPr>
          <a:xfrm>
            <a:off x="1669668" y="-762"/>
            <a:ext cx="7474332" cy="6894296"/>
          </a:xfrm>
          <a:prstGeom prst="rect">
            <a:avLst/>
          </a:prstGeom>
        </p:spPr>
      </p:pic>
      <p:sp>
        <p:nvSpPr>
          <p:cNvPr id="7" name="Manual Input 6">
            <a:extLst>
              <a:ext uri="{FF2B5EF4-FFF2-40B4-BE49-F238E27FC236}">
                <a16:creationId xmlns:a16="http://schemas.microsoft.com/office/drawing/2014/main" id="{E04D76AD-5C97-BAEC-C73A-0CA94402619F}"/>
              </a:ext>
            </a:extLst>
          </p:cNvPr>
          <p:cNvSpPr/>
          <p:nvPr/>
        </p:nvSpPr>
        <p:spPr>
          <a:xfrm rot="10800000" flipH="1">
            <a:off x="5901071" y="-1"/>
            <a:ext cx="3242927" cy="956931"/>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6">
            <a:extLst>
              <a:ext uri="{FF2B5EF4-FFF2-40B4-BE49-F238E27FC236}">
                <a16:creationId xmlns:a16="http://schemas.microsoft.com/office/drawing/2014/main" id="{56D0E245-DD34-F125-5620-D31212B03071}"/>
              </a:ext>
            </a:extLst>
          </p:cNvPr>
          <p:cNvSpPr txBox="1">
            <a:spLocks/>
          </p:cNvSpPr>
          <p:nvPr/>
        </p:nvSpPr>
        <p:spPr>
          <a:xfrm>
            <a:off x="6007396" y="126472"/>
            <a:ext cx="3136604" cy="830459"/>
          </a:xfrm>
          <a:prstGeom prst="rect">
            <a:avLst/>
          </a:prstGeom>
          <a:effectLst/>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Chance with her baby </a:t>
            </a:r>
            <a:r>
              <a:rPr lang="en-GB" sz="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Siborge</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and her son </a:t>
            </a:r>
            <a:r>
              <a:rPr lang="en-GB" sz="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Pacifique</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outside their temporary shelter in </a:t>
            </a:r>
            <a:r>
              <a:rPr lang="en-GB" sz="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Katashola</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Camp.</a:t>
            </a: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Manual Input 4">
            <a:extLst>
              <a:ext uri="{FF2B5EF4-FFF2-40B4-BE49-F238E27FC236}">
                <a16:creationId xmlns:a16="http://schemas.microsoft.com/office/drawing/2014/main" id="{26A57592-56E1-57E4-C594-EFBB9CD26F96}"/>
              </a:ext>
            </a:extLst>
          </p:cNvPr>
          <p:cNvSpPr/>
          <p:nvPr/>
        </p:nvSpPr>
        <p:spPr>
          <a:xfrm rot="5400000">
            <a:off x="-1264920" y="1264920"/>
            <a:ext cx="6858000" cy="4328160"/>
          </a:xfrm>
          <a:prstGeom prst="flowChartManualInput">
            <a:avLst/>
          </a:prstGeom>
          <a:solidFill>
            <a:srgbClr val="171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A681BE7-95F9-46D2-CB01-C66129DB42DC}"/>
              </a:ext>
            </a:extLst>
          </p:cNvPr>
          <p:cNvPicPr/>
          <p:nvPr/>
        </p:nvPicPr>
        <p:blipFill>
          <a:blip r:embed="rId4"/>
          <a:srcRect/>
          <a:stretch/>
        </p:blipFill>
        <p:spPr>
          <a:xfrm>
            <a:off x="231012" y="126471"/>
            <a:ext cx="3585079" cy="4448046"/>
          </a:xfrm>
          <a:prstGeom prst="rect">
            <a:avLst/>
          </a:prstGeom>
        </p:spPr>
      </p:pic>
      <p:sp>
        <p:nvSpPr>
          <p:cNvPr id="17" name="Content Placeholder 6">
            <a:extLst>
              <a:ext uri="{FF2B5EF4-FFF2-40B4-BE49-F238E27FC236}">
                <a16:creationId xmlns:a16="http://schemas.microsoft.com/office/drawing/2014/main" id="{8B4E07FF-2B72-8835-E0B1-7265084D0D12}"/>
              </a:ext>
            </a:extLst>
          </p:cNvPr>
          <p:cNvSpPr txBox="1">
            <a:spLocks/>
          </p:cNvSpPr>
          <p:nvPr/>
        </p:nvSpPr>
        <p:spPr>
          <a:xfrm>
            <a:off x="603859" y="4856925"/>
            <a:ext cx="3340819" cy="216308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bg1"/>
                </a:solidFill>
                <a:latin typeface="Arial" panose="020B0604020202020204" pitchFamily="34" charset="0"/>
                <a:ea typeface="Open Sans" panose="020B0606030504020204" pitchFamily="34" charset="0"/>
                <a:cs typeface="Arial" panose="020B0604020202020204" pitchFamily="34" charset="0"/>
              </a:rPr>
              <a:t>‘And she gave birth to her firstborn son and wrapped him in bands of cloth and laid him in a manger, because there was no place in the guest room.’</a:t>
            </a:r>
          </a:p>
          <a:p>
            <a:r>
              <a:rPr lang="en-GB" sz="1400" b="0" dirty="0">
                <a:solidFill>
                  <a:schemeClr val="bg1"/>
                </a:solidFill>
                <a:latin typeface="Arial" panose="020B0604020202020204" pitchFamily="34" charset="0"/>
                <a:ea typeface="Open Sans" panose="020B0606030504020204" pitchFamily="34" charset="0"/>
                <a:cs typeface="Arial" panose="020B0604020202020204" pitchFamily="34" charset="0"/>
              </a:rPr>
              <a:t>(Luke 2:7)</a:t>
            </a:r>
            <a:endParaRPr lang="en-US" sz="1400" b="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426047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BA826-D74C-6104-304D-E9DA01083343}"/>
            </a:ext>
          </a:extLst>
        </p:cNvPr>
        <p:cNvGrpSpPr/>
        <p:nvPr/>
      </p:nvGrpSpPr>
      <p:grpSpPr>
        <a:xfrm>
          <a:off x="0" y="0"/>
          <a:ext cx="0" cy="0"/>
          <a:chOff x="0" y="0"/>
          <a:chExt cx="0" cy="0"/>
        </a:xfrm>
      </p:grpSpPr>
      <p:pic>
        <p:nvPicPr>
          <p:cNvPr id="12" name="Picture 11" descr="A person wearing a grey shirt and a grey head wrap&#10;&#10;AI-generated content may be incorrect.">
            <a:extLst>
              <a:ext uri="{FF2B5EF4-FFF2-40B4-BE49-F238E27FC236}">
                <a16:creationId xmlns:a16="http://schemas.microsoft.com/office/drawing/2014/main" id="{897A5F34-49D5-4336-6520-E783FAE0DB37}"/>
              </a:ext>
            </a:extLst>
          </p:cNvPr>
          <p:cNvPicPr>
            <a:picLocks noChangeAspect="1"/>
          </p:cNvPicPr>
          <p:nvPr/>
        </p:nvPicPr>
        <p:blipFill>
          <a:blip r:embed="rId2"/>
          <a:stretch>
            <a:fillRect/>
          </a:stretch>
        </p:blipFill>
        <p:spPr>
          <a:xfrm>
            <a:off x="-33511" y="-239467"/>
            <a:ext cx="4296244" cy="7652685"/>
          </a:xfrm>
          <a:prstGeom prst="rect">
            <a:avLst/>
          </a:prstGeom>
        </p:spPr>
      </p:pic>
      <p:sp>
        <p:nvSpPr>
          <p:cNvPr id="3" name="Rectangle 2">
            <a:extLst>
              <a:ext uri="{FF2B5EF4-FFF2-40B4-BE49-F238E27FC236}">
                <a16:creationId xmlns:a16="http://schemas.microsoft.com/office/drawing/2014/main" id="{8B489927-B8DA-C1E0-ED4F-434E43268B4D}"/>
              </a:ext>
            </a:extLst>
          </p:cNvPr>
          <p:cNvSpPr/>
          <p:nvPr/>
        </p:nvSpPr>
        <p:spPr bwMode="auto">
          <a:xfrm>
            <a:off x="4086575" y="-103239"/>
            <a:ext cx="5160664" cy="6996773"/>
          </a:xfrm>
          <a:prstGeom prst="rect">
            <a:avLst/>
          </a:prstGeom>
          <a:solidFill>
            <a:srgbClr val="171B1E"/>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 W3" charset="0"/>
            </a:endParaRPr>
          </a:p>
        </p:txBody>
      </p:sp>
      <p:sp>
        <p:nvSpPr>
          <p:cNvPr id="2" name="Title 1">
            <a:extLst>
              <a:ext uri="{FF2B5EF4-FFF2-40B4-BE49-F238E27FC236}">
                <a16:creationId xmlns:a16="http://schemas.microsoft.com/office/drawing/2014/main" id="{301101B3-0DE4-1111-195E-FCE2BA6C2972}"/>
              </a:ext>
            </a:extLst>
          </p:cNvPr>
          <p:cNvSpPr>
            <a:spLocks noGrp="1"/>
          </p:cNvSpPr>
          <p:nvPr>
            <p:ph type="title"/>
          </p:nvPr>
        </p:nvSpPr>
        <p:spPr>
          <a:xfrm>
            <a:off x="4572000" y="716729"/>
            <a:ext cx="4406901" cy="2242615"/>
          </a:xfrm>
        </p:spPr>
        <p:txBody>
          <a:bodyPr/>
          <a:lstStyle/>
          <a:p>
            <a:pPr algn="l"/>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Christian Aid’s partner SARCAF assists women in the DRC with the care they need after experiencing violence.</a:t>
            </a:r>
            <a:b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400" b="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Wilhermine</a:t>
            </a: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is a community-based psychological support worker with SARCAF.</a:t>
            </a:r>
          </a:p>
        </p:txBody>
      </p:sp>
      <p:sp>
        <p:nvSpPr>
          <p:cNvPr id="15" name="Parallelogram 11">
            <a:extLst>
              <a:ext uri="{FF2B5EF4-FFF2-40B4-BE49-F238E27FC236}">
                <a16:creationId xmlns:a16="http://schemas.microsoft.com/office/drawing/2014/main" id="{6D1AC8A4-E7A5-7177-8BD7-04B6E92206D0}"/>
              </a:ext>
            </a:extLst>
          </p:cNvPr>
          <p:cNvSpPr/>
          <p:nvPr/>
        </p:nvSpPr>
        <p:spPr>
          <a:xfrm rot="10800000">
            <a:off x="4417755" y="3779311"/>
            <a:ext cx="4561145" cy="2282216"/>
          </a:xfrm>
          <a:custGeom>
            <a:avLst/>
            <a:gdLst>
              <a:gd name="connsiteX0" fmla="*/ 0 w 2300748"/>
              <a:gd name="connsiteY0" fmla="*/ 1219200 h 1219200"/>
              <a:gd name="connsiteX1" fmla="*/ 304800 w 2300748"/>
              <a:gd name="connsiteY1" fmla="*/ 0 h 1219200"/>
              <a:gd name="connsiteX2" fmla="*/ 2300748 w 2300748"/>
              <a:gd name="connsiteY2" fmla="*/ 0 h 1219200"/>
              <a:gd name="connsiteX3" fmla="*/ 1995948 w 2300748"/>
              <a:gd name="connsiteY3" fmla="*/ 1219200 h 1219200"/>
              <a:gd name="connsiteX4" fmla="*/ 0 w 2300748"/>
              <a:gd name="connsiteY4" fmla="*/ 1219200 h 1219200"/>
              <a:gd name="connsiteX0" fmla="*/ 0 w 2300748"/>
              <a:gd name="connsiteY0" fmla="*/ 1219200 h 1917291"/>
              <a:gd name="connsiteX1" fmla="*/ 304800 w 2300748"/>
              <a:gd name="connsiteY1" fmla="*/ 0 h 1917291"/>
              <a:gd name="connsiteX2" fmla="*/ 2300748 w 2300748"/>
              <a:gd name="connsiteY2" fmla="*/ 0 h 1917291"/>
              <a:gd name="connsiteX3" fmla="*/ 2290916 w 2300748"/>
              <a:gd name="connsiteY3" fmla="*/ 1917291 h 1917291"/>
              <a:gd name="connsiteX4" fmla="*/ 0 w 2300748"/>
              <a:gd name="connsiteY4" fmla="*/ 1219200 h 1917291"/>
              <a:gd name="connsiteX0" fmla="*/ 0 w 2300748"/>
              <a:gd name="connsiteY0" fmla="*/ 1219200 h 1893520"/>
              <a:gd name="connsiteX1" fmla="*/ 304800 w 2300748"/>
              <a:gd name="connsiteY1" fmla="*/ 0 h 1893520"/>
              <a:gd name="connsiteX2" fmla="*/ 2300748 w 2300748"/>
              <a:gd name="connsiteY2" fmla="*/ 0 h 1893520"/>
              <a:gd name="connsiteX3" fmla="*/ 2290916 w 2300748"/>
              <a:gd name="connsiteY3" fmla="*/ 1893520 h 1893520"/>
              <a:gd name="connsiteX4" fmla="*/ 0 w 2300748"/>
              <a:gd name="connsiteY4" fmla="*/ 1219200 h 1893520"/>
              <a:gd name="connsiteX0" fmla="*/ 0 w 2354611"/>
              <a:gd name="connsiteY0" fmla="*/ 1219200 h 1893520"/>
              <a:gd name="connsiteX1" fmla="*/ 304800 w 2354611"/>
              <a:gd name="connsiteY1" fmla="*/ 0 h 1893520"/>
              <a:gd name="connsiteX2" fmla="*/ 2354611 w 2354611"/>
              <a:gd name="connsiteY2" fmla="*/ 23772 h 1893520"/>
              <a:gd name="connsiteX3" fmla="*/ 2290916 w 2354611"/>
              <a:gd name="connsiteY3" fmla="*/ 1893520 h 1893520"/>
              <a:gd name="connsiteX4" fmla="*/ 0 w 2354611"/>
              <a:gd name="connsiteY4" fmla="*/ 1219200 h 1893520"/>
              <a:gd name="connsiteX0" fmla="*/ 0 w 2354611"/>
              <a:gd name="connsiteY0" fmla="*/ 1219200 h 1885597"/>
              <a:gd name="connsiteX1" fmla="*/ 304800 w 2354611"/>
              <a:gd name="connsiteY1" fmla="*/ 0 h 1885597"/>
              <a:gd name="connsiteX2" fmla="*/ 2354611 w 2354611"/>
              <a:gd name="connsiteY2" fmla="*/ 23772 h 1885597"/>
              <a:gd name="connsiteX3" fmla="*/ 2267832 w 2354611"/>
              <a:gd name="connsiteY3" fmla="*/ 1885597 h 1885597"/>
              <a:gd name="connsiteX4" fmla="*/ 0 w 2354611"/>
              <a:gd name="connsiteY4" fmla="*/ 1219200 h 1885597"/>
              <a:gd name="connsiteX0" fmla="*/ 0 w 2323832"/>
              <a:gd name="connsiteY0" fmla="*/ 1235047 h 1901444"/>
              <a:gd name="connsiteX1" fmla="*/ 304800 w 2323832"/>
              <a:gd name="connsiteY1" fmla="*/ 15847 h 1901444"/>
              <a:gd name="connsiteX2" fmla="*/ 2323832 w 2323832"/>
              <a:gd name="connsiteY2" fmla="*/ 0 h 1901444"/>
              <a:gd name="connsiteX3" fmla="*/ 2267832 w 2323832"/>
              <a:gd name="connsiteY3" fmla="*/ 1901444 h 1901444"/>
              <a:gd name="connsiteX4" fmla="*/ 0 w 2323832"/>
              <a:gd name="connsiteY4" fmla="*/ 1235047 h 1901444"/>
              <a:gd name="connsiteX0" fmla="*/ 72241 w 2396073"/>
              <a:gd name="connsiteY0" fmla="*/ 1235047 h 1901444"/>
              <a:gd name="connsiteX1" fmla="*/ 0 w 2396073"/>
              <a:gd name="connsiteY1" fmla="*/ 23771 h 1901444"/>
              <a:gd name="connsiteX2" fmla="*/ 2396073 w 2396073"/>
              <a:gd name="connsiteY2" fmla="*/ 0 h 1901444"/>
              <a:gd name="connsiteX3" fmla="*/ 2340073 w 2396073"/>
              <a:gd name="connsiteY3" fmla="*/ 1901444 h 1901444"/>
              <a:gd name="connsiteX4" fmla="*/ 72241 w 2396073"/>
              <a:gd name="connsiteY4" fmla="*/ 1235047 h 1901444"/>
              <a:gd name="connsiteX0" fmla="*/ 0 w 2416169"/>
              <a:gd name="connsiteY0" fmla="*/ 1821406 h 1901444"/>
              <a:gd name="connsiteX1" fmla="*/ 20096 w 2416169"/>
              <a:gd name="connsiteY1" fmla="*/ 23771 h 1901444"/>
              <a:gd name="connsiteX2" fmla="*/ 2416169 w 2416169"/>
              <a:gd name="connsiteY2" fmla="*/ 0 h 1901444"/>
              <a:gd name="connsiteX3" fmla="*/ 2360169 w 2416169"/>
              <a:gd name="connsiteY3" fmla="*/ 1901444 h 1901444"/>
              <a:gd name="connsiteX4" fmla="*/ 0 w 2416169"/>
              <a:gd name="connsiteY4" fmla="*/ 1821406 h 1901444"/>
              <a:gd name="connsiteX0" fmla="*/ 0 w 2446948"/>
              <a:gd name="connsiteY0" fmla="*/ 1797635 h 1877673"/>
              <a:gd name="connsiteX1" fmla="*/ 20096 w 2446948"/>
              <a:gd name="connsiteY1" fmla="*/ 0 h 1877673"/>
              <a:gd name="connsiteX2" fmla="*/ 2446948 w 2446948"/>
              <a:gd name="connsiteY2" fmla="*/ 15848 h 1877673"/>
              <a:gd name="connsiteX3" fmla="*/ 2360169 w 2446948"/>
              <a:gd name="connsiteY3" fmla="*/ 1877673 h 1877673"/>
              <a:gd name="connsiteX4" fmla="*/ 0 w 2446948"/>
              <a:gd name="connsiteY4" fmla="*/ 1797635 h 1877673"/>
              <a:gd name="connsiteX0" fmla="*/ 0 w 2427856"/>
              <a:gd name="connsiteY0" fmla="*/ 1806363 h 1886401"/>
              <a:gd name="connsiteX1" fmla="*/ 20096 w 2427856"/>
              <a:gd name="connsiteY1" fmla="*/ 8728 h 1886401"/>
              <a:gd name="connsiteX2" fmla="*/ 2427856 w 2427856"/>
              <a:gd name="connsiteY2" fmla="*/ 0 h 1886401"/>
              <a:gd name="connsiteX3" fmla="*/ 2360169 w 2427856"/>
              <a:gd name="connsiteY3" fmla="*/ 1886401 h 1886401"/>
              <a:gd name="connsiteX4" fmla="*/ 0 w 2427856"/>
              <a:gd name="connsiteY4" fmla="*/ 1806363 h 1886401"/>
              <a:gd name="connsiteX0" fmla="*/ 0 w 2427856"/>
              <a:gd name="connsiteY0" fmla="*/ 1806363 h 1915893"/>
              <a:gd name="connsiteX1" fmla="*/ 20096 w 2427856"/>
              <a:gd name="connsiteY1" fmla="*/ 8728 h 1915893"/>
              <a:gd name="connsiteX2" fmla="*/ 2427856 w 2427856"/>
              <a:gd name="connsiteY2" fmla="*/ 0 h 1915893"/>
              <a:gd name="connsiteX3" fmla="*/ 2369715 w 2427856"/>
              <a:gd name="connsiteY3" fmla="*/ 1915893 h 1915893"/>
              <a:gd name="connsiteX4" fmla="*/ 0 w 2427856"/>
              <a:gd name="connsiteY4" fmla="*/ 1806363 h 191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856" h="1915893">
                <a:moveTo>
                  <a:pt x="0" y="1806363"/>
                </a:moveTo>
                <a:lnTo>
                  <a:pt x="20096" y="8728"/>
                </a:lnTo>
                <a:lnTo>
                  <a:pt x="2427856" y="0"/>
                </a:lnTo>
                <a:cubicBezTo>
                  <a:pt x="2424579" y="639097"/>
                  <a:pt x="2372992" y="1276796"/>
                  <a:pt x="2369715" y="1915893"/>
                </a:cubicBezTo>
                <a:lnTo>
                  <a:pt x="0" y="1806363"/>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2481104-3931-90B8-520E-11329DE450F2}"/>
              </a:ext>
            </a:extLst>
          </p:cNvPr>
          <p:cNvPicPr>
            <a:picLocks noChangeAspect="1"/>
          </p:cNvPicPr>
          <p:nvPr/>
        </p:nvPicPr>
        <p:blipFill>
          <a:blip r:embed="rId3"/>
          <a:stretch>
            <a:fillRect/>
          </a:stretch>
        </p:blipFill>
        <p:spPr>
          <a:xfrm>
            <a:off x="4272368" y="3381356"/>
            <a:ext cx="571575" cy="776389"/>
          </a:xfrm>
          <a:prstGeom prst="rect">
            <a:avLst/>
          </a:prstGeom>
        </p:spPr>
      </p:pic>
      <p:pic>
        <p:nvPicPr>
          <p:cNvPr id="17" name="Picture 16">
            <a:extLst>
              <a:ext uri="{FF2B5EF4-FFF2-40B4-BE49-F238E27FC236}">
                <a16:creationId xmlns:a16="http://schemas.microsoft.com/office/drawing/2014/main" id="{3B79AF8A-3081-9C56-7E9A-5A31DF6184C5}"/>
              </a:ext>
            </a:extLst>
          </p:cNvPr>
          <p:cNvPicPr>
            <a:picLocks noChangeAspect="1"/>
          </p:cNvPicPr>
          <p:nvPr/>
        </p:nvPicPr>
        <p:blipFill>
          <a:blip r:embed="rId3"/>
          <a:stretch>
            <a:fillRect/>
          </a:stretch>
        </p:blipFill>
        <p:spPr>
          <a:xfrm rot="10800000">
            <a:off x="8552712" y="5600335"/>
            <a:ext cx="571575" cy="776389"/>
          </a:xfrm>
          <a:prstGeom prst="rect">
            <a:avLst/>
          </a:prstGeom>
        </p:spPr>
      </p:pic>
      <p:sp>
        <p:nvSpPr>
          <p:cNvPr id="8" name="TextBox 7">
            <a:extLst>
              <a:ext uri="{FF2B5EF4-FFF2-40B4-BE49-F238E27FC236}">
                <a16:creationId xmlns:a16="http://schemas.microsoft.com/office/drawing/2014/main" id="{89DA2AEE-36E7-F937-2288-B2ADD839E896}"/>
              </a:ext>
            </a:extLst>
          </p:cNvPr>
          <p:cNvSpPr txBox="1"/>
          <p:nvPr/>
        </p:nvSpPr>
        <p:spPr>
          <a:xfrm>
            <a:off x="4686300" y="4128249"/>
            <a:ext cx="4292602" cy="1600438"/>
          </a:xfrm>
          <a:prstGeom prst="rect">
            <a:avLst/>
          </a:prstGeom>
          <a:noFill/>
        </p:spPr>
        <p:txBody>
          <a:bodyPr wrap="square">
            <a:spAutoFit/>
          </a:bodyPr>
          <a:lstStyle/>
          <a:p>
            <a:pPr algn="l"/>
            <a:r>
              <a:rPr lang="en-GB" sz="2000" b="1" i="0" u="none" strike="noStrike" baseline="0" dirty="0">
                <a:latin typeface="Open Sans" panose="020B0606030504020204" pitchFamily="34" charset="0"/>
                <a:ea typeface="Open Sans" panose="020B0606030504020204" pitchFamily="34" charset="0"/>
                <a:cs typeface="Open Sans" panose="020B0606030504020204" pitchFamily="34" charset="0"/>
              </a:rPr>
              <a:t>If I see women who are struggling, I let them know that we can talk and how I can help them through their thoughts.</a:t>
            </a:r>
          </a:p>
          <a:p>
            <a:pPr algn="l"/>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Wilhermine</a:t>
            </a:r>
            <a:endParaRPr lang="en-GB" sz="1800" i="0" u="none" strike="noStrike" baseline="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Manual Input 6">
            <a:extLst>
              <a:ext uri="{FF2B5EF4-FFF2-40B4-BE49-F238E27FC236}">
                <a16:creationId xmlns:a16="http://schemas.microsoft.com/office/drawing/2014/main" id="{14611814-FE02-A6AA-A421-4222009A260F}"/>
              </a:ext>
            </a:extLst>
          </p:cNvPr>
          <p:cNvSpPr/>
          <p:nvPr/>
        </p:nvSpPr>
        <p:spPr>
          <a:xfrm rot="10800000" flipH="1">
            <a:off x="-8068" y="0"/>
            <a:ext cx="3022906" cy="72607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2"/>
              <a:gd name="connsiteY0" fmla="*/ 0 h 12276"/>
              <a:gd name="connsiteX1" fmla="*/ 10192 w 10192"/>
              <a:gd name="connsiteY1" fmla="*/ 2276 h 12276"/>
              <a:gd name="connsiteX2" fmla="*/ 10192 w 10192"/>
              <a:gd name="connsiteY2" fmla="*/ 12276 h 12276"/>
              <a:gd name="connsiteX3" fmla="*/ 192 w 10192"/>
              <a:gd name="connsiteY3" fmla="*/ 12276 h 12276"/>
              <a:gd name="connsiteX4" fmla="*/ 0 w 10192"/>
              <a:gd name="connsiteY4" fmla="*/ 0 h 12276"/>
              <a:gd name="connsiteX0" fmla="*/ 0 w 10240"/>
              <a:gd name="connsiteY0" fmla="*/ 0 h 12276"/>
              <a:gd name="connsiteX1" fmla="*/ 10240 w 10240"/>
              <a:gd name="connsiteY1" fmla="*/ 5969 h 12276"/>
              <a:gd name="connsiteX2" fmla="*/ 10192 w 10240"/>
              <a:gd name="connsiteY2" fmla="*/ 12276 h 12276"/>
              <a:gd name="connsiteX3" fmla="*/ 192 w 10240"/>
              <a:gd name="connsiteY3" fmla="*/ 12276 h 12276"/>
              <a:gd name="connsiteX4" fmla="*/ 0 w 10240"/>
              <a:gd name="connsiteY4" fmla="*/ 0 h 12276"/>
              <a:gd name="connsiteX0" fmla="*/ 0 w 10048"/>
              <a:gd name="connsiteY0" fmla="*/ 0 h 10527"/>
              <a:gd name="connsiteX1" fmla="*/ 10048 w 10048"/>
              <a:gd name="connsiteY1" fmla="*/ 4220 h 10527"/>
              <a:gd name="connsiteX2" fmla="*/ 10000 w 10048"/>
              <a:gd name="connsiteY2" fmla="*/ 10527 h 10527"/>
              <a:gd name="connsiteX3" fmla="*/ 0 w 10048"/>
              <a:gd name="connsiteY3" fmla="*/ 10527 h 10527"/>
              <a:gd name="connsiteX4" fmla="*/ 0 w 10048"/>
              <a:gd name="connsiteY4" fmla="*/ 0 h 10527"/>
              <a:gd name="connsiteX0" fmla="*/ 0 w 10048"/>
              <a:gd name="connsiteY0" fmla="*/ 0 h 8853"/>
              <a:gd name="connsiteX1" fmla="*/ 10048 w 10048"/>
              <a:gd name="connsiteY1" fmla="*/ 2546 h 8853"/>
              <a:gd name="connsiteX2" fmla="*/ 10000 w 10048"/>
              <a:gd name="connsiteY2" fmla="*/ 8853 h 8853"/>
              <a:gd name="connsiteX3" fmla="*/ 0 w 10048"/>
              <a:gd name="connsiteY3" fmla="*/ 8853 h 8853"/>
              <a:gd name="connsiteX4" fmla="*/ 0 w 10048"/>
              <a:gd name="connsiteY4" fmla="*/ 0 h 8853"/>
              <a:gd name="connsiteX0" fmla="*/ 0 w 10000"/>
              <a:gd name="connsiteY0" fmla="*/ 0 h 10000"/>
              <a:gd name="connsiteX1" fmla="*/ 10000 w 10000"/>
              <a:gd name="connsiteY1" fmla="*/ 1741 h 10000"/>
              <a:gd name="connsiteX2" fmla="*/ 9952 w 10000"/>
              <a:gd name="connsiteY2" fmla="*/ 10000 h 10000"/>
              <a:gd name="connsiteX3" fmla="*/ 0 w 10000"/>
              <a:gd name="connsiteY3" fmla="*/ 10000 h 10000"/>
              <a:gd name="connsiteX4" fmla="*/ 0 w 10000"/>
              <a:gd name="connsiteY4" fmla="*/ 0 h 10000"/>
              <a:gd name="connsiteX0" fmla="*/ 0 w 10000"/>
              <a:gd name="connsiteY0" fmla="*/ 0 h 10946"/>
              <a:gd name="connsiteX1" fmla="*/ 10000 w 10000"/>
              <a:gd name="connsiteY1" fmla="*/ 2687 h 10946"/>
              <a:gd name="connsiteX2" fmla="*/ 9952 w 10000"/>
              <a:gd name="connsiteY2" fmla="*/ 10946 h 10946"/>
              <a:gd name="connsiteX3" fmla="*/ 0 w 10000"/>
              <a:gd name="connsiteY3" fmla="*/ 10946 h 10946"/>
              <a:gd name="connsiteX4" fmla="*/ 0 w 10000"/>
              <a:gd name="connsiteY4" fmla="*/ 0 h 10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946">
                <a:moveTo>
                  <a:pt x="0" y="0"/>
                </a:moveTo>
                <a:lnTo>
                  <a:pt x="10000" y="2687"/>
                </a:lnTo>
                <a:cubicBezTo>
                  <a:pt x="9984" y="5061"/>
                  <a:pt x="9968" y="8572"/>
                  <a:pt x="9952" y="10946"/>
                </a:cubicBezTo>
                <a:lnTo>
                  <a:pt x="0" y="10946"/>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6">
            <a:extLst>
              <a:ext uri="{FF2B5EF4-FFF2-40B4-BE49-F238E27FC236}">
                <a16:creationId xmlns:a16="http://schemas.microsoft.com/office/drawing/2014/main" id="{ADB76CB9-76FF-1BF7-7F35-071577ED1864}"/>
              </a:ext>
            </a:extLst>
          </p:cNvPr>
          <p:cNvSpPr txBox="1">
            <a:spLocks/>
          </p:cNvSpPr>
          <p:nvPr/>
        </p:nvSpPr>
        <p:spPr>
          <a:xfrm>
            <a:off x="64366" y="149876"/>
            <a:ext cx="2878038" cy="57961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400" dirty="0">
                <a:solidFill>
                  <a:srgbClr val="171B1E"/>
                </a:solidFill>
                <a:latin typeface="Open Sans" panose="020B0606030504020204" pitchFamily="34" charset="0"/>
                <a:ea typeface="Open Sans" panose="020B0606030504020204" pitchFamily="34" charset="0"/>
                <a:cs typeface="Open Sans" panose="020B0606030504020204" pitchFamily="34" charset="0"/>
              </a:rPr>
              <a:t>Psychological support worker </a:t>
            </a:r>
            <a:r>
              <a:rPr lang="en-GB" sz="1400" dirty="0" err="1">
                <a:solidFill>
                  <a:srgbClr val="171B1E"/>
                </a:solidFill>
                <a:latin typeface="Open Sans" panose="020B0606030504020204" pitchFamily="34" charset="0"/>
                <a:ea typeface="Open Sans" panose="020B0606030504020204" pitchFamily="34" charset="0"/>
                <a:cs typeface="Open Sans" panose="020B0606030504020204" pitchFamily="34" charset="0"/>
              </a:rPr>
              <a:t>Wilhermine</a:t>
            </a:r>
            <a:r>
              <a:rPr lang="en-GB" sz="1400" dirty="0">
                <a:solidFill>
                  <a:srgbClr val="171B1E"/>
                </a:solidFill>
                <a:latin typeface="Open Sans" panose="020B0606030504020204" pitchFamily="34" charset="0"/>
                <a:ea typeface="Open Sans" panose="020B0606030504020204" pitchFamily="34" charset="0"/>
                <a:cs typeface="Open Sans" panose="020B0606030504020204" pitchFamily="34" charset="0"/>
              </a:rPr>
              <a:t>.</a:t>
            </a:r>
            <a:endParaRPr lang="en-US" sz="1400" dirty="0">
              <a:solidFill>
                <a:srgbClr val="171B1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93642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on a tree&#10;&#10;AI-generated content may be incorrect.">
            <a:extLst>
              <a:ext uri="{FF2B5EF4-FFF2-40B4-BE49-F238E27FC236}">
                <a16:creationId xmlns:a16="http://schemas.microsoft.com/office/drawing/2014/main" id="{238DA050-1B5A-25AF-846E-9DC3F0BF4B92}"/>
              </a:ext>
            </a:extLst>
          </p:cNvPr>
          <p:cNvPicPr>
            <a:picLocks noChangeAspect="1"/>
          </p:cNvPicPr>
          <p:nvPr/>
        </p:nvPicPr>
        <p:blipFill>
          <a:blip r:embed="rId2"/>
          <a:srcRect l="26087"/>
          <a:stretch>
            <a:fillRect/>
          </a:stretch>
        </p:blipFill>
        <p:spPr>
          <a:xfrm>
            <a:off x="0" y="0"/>
            <a:ext cx="9169400" cy="6959600"/>
          </a:xfrm>
          <a:prstGeom prst="rect">
            <a:avLst/>
          </a:prstGeom>
        </p:spPr>
      </p:pic>
      <p:sp>
        <p:nvSpPr>
          <p:cNvPr id="2" name="Parallelogram 11">
            <a:extLst>
              <a:ext uri="{FF2B5EF4-FFF2-40B4-BE49-F238E27FC236}">
                <a16:creationId xmlns:a16="http://schemas.microsoft.com/office/drawing/2014/main" id="{6F9650B0-5A0C-8B85-D611-BE5463838E64}"/>
              </a:ext>
            </a:extLst>
          </p:cNvPr>
          <p:cNvSpPr/>
          <p:nvPr/>
        </p:nvSpPr>
        <p:spPr>
          <a:xfrm rot="10800000">
            <a:off x="284824" y="406288"/>
            <a:ext cx="5068839" cy="3472537"/>
          </a:xfrm>
          <a:custGeom>
            <a:avLst/>
            <a:gdLst>
              <a:gd name="connsiteX0" fmla="*/ 0 w 2300748"/>
              <a:gd name="connsiteY0" fmla="*/ 1219200 h 1219200"/>
              <a:gd name="connsiteX1" fmla="*/ 304800 w 2300748"/>
              <a:gd name="connsiteY1" fmla="*/ 0 h 1219200"/>
              <a:gd name="connsiteX2" fmla="*/ 2300748 w 2300748"/>
              <a:gd name="connsiteY2" fmla="*/ 0 h 1219200"/>
              <a:gd name="connsiteX3" fmla="*/ 1995948 w 2300748"/>
              <a:gd name="connsiteY3" fmla="*/ 1219200 h 1219200"/>
              <a:gd name="connsiteX4" fmla="*/ 0 w 2300748"/>
              <a:gd name="connsiteY4" fmla="*/ 1219200 h 1219200"/>
              <a:gd name="connsiteX0" fmla="*/ 0 w 2300748"/>
              <a:gd name="connsiteY0" fmla="*/ 1219200 h 1917291"/>
              <a:gd name="connsiteX1" fmla="*/ 304800 w 2300748"/>
              <a:gd name="connsiteY1" fmla="*/ 0 h 1917291"/>
              <a:gd name="connsiteX2" fmla="*/ 2300748 w 2300748"/>
              <a:gd name="connsiteY2" fmla="*/ 0 h 1917291"/>
              <a:gd name="connsiteX3" fmla="*/ 2290916 w 2300748"/>
              <a:gd name="connsiteY3" fmla="*/ 1917291 h 1917291"/>
              <a:gd name="connsiteX4" fmla="*/ 0 w 2300748"/>
              <a:gd name="connsiteY4" fmla="*/ 1219200 h 1917291"/>
              <a:gd name="connsiteX0" fmla="*/ 0 w 2300748"/>
              <a:gd name="connsiteY0" fmla="*/ 1219200 h 1893520"/>
              <a:gd name="connsiteX1" fmla="*/ 304800 w 2300748"/>
              <a:gd name="connsiteY1" fmla="*/ 0 h 1893520"/>
              <a:gd name="connsiteX2" fmla="*/ 2300748 w 2300748"/>
              <a:gd name="connsiteY2" fmla="*/ 0 h 1893520"/>
              <a:gd name="connsiteX3" fmla="*/ 2290916 w 2300748"/>
              <a:gd name="connsiteY3" fmla="*/ 1893520 h 1893520"/>
              <a:gd name="connsiteX4" fmla="*/ 0 w 2300748"/>
              <a:gd name="connsiteY4" fmla="*/ 1219200 h 1893520"/>
              <a:gd name="connsiteX0" fmla="*/ 0 w 2354611"/>
              <a:gd name="connsiteY0" fmla="*/ 1219200 h 1893520"/>
              <a:gd name="connsiteX1" fmla="*/ 304800 w 2354611"/>
              <a:gd name="connsiteY1" fmla="*/ 0 h 1893520"/>
              <a:gd name="connsiteX2" fmla="*/ 2354611 w 2354611"/>
              <a:gd name="connsiteY2" fmla="*/ 23772 h 1893520"/>
              <a:gd name="connsiteX3" fmla="*/ 2290916 w 2354611"/>
              <a:gd name="connsiteY3" fmla="*/ 1893520 h 1893520"/>
              <a:gd name="connsiteX4" fmla="*/ 0 w 2354611"/>
              <a:gd name="connsiteY4" fmla="*/ 1219200 h 1893520"/>
              <a:gd name="connsiteX0" fmla="*/ 0 w 2354611"/>
              <a:gd name="connsiteY0" fmla="*/ 1219200 h 1885597"/>
              <a:gd name="connsiteX1" fmla="*/ 304800 w 2354611"/>
              <a:gd name="connsiteY1" fmla="*/ 0 h 1885597"/>
              <a:gd name="connsiteX2" fmla="*/ 2354611 w 2354611"/>
              <a:gd name="connsiteY2" fmla="*/ 23772 h 1885597"/>
              <a:gd name="connsiteX3" fmla="*/ 2267832 w 2354611"/>
              <a:gd name="connsiteY3" fmla="*/ 1885597 h 1885597"/>
              <a:gd name="connsiteX4" fmla="*/ 0 w 2354611"/>
              <a:gd name="connsiteY4" fmla="*/ 1219200 h 1885597"/>
              <a:gd name="connsiteX0" fmla="*/ 0 w 2323832"/>
              <a:gd name="connsiteY0" fmla="*/ 1235047 h 1901444"/>
              <a:gd name="connsiteX1" fmla="*/ 304800 w 2323832"/>
              <a:gd name="connsiteY1" fmla="*/ 15847 h 1901444"/>
              <a:gd name="connsiteX2" fmla="*/ 2323832 w 2323832"/>
              <a:gd name="connsiteY2" fmla="*/ 0 h 1901444"/>
              <a:gd name="connsiteX3" fmla="*/ 2267832 w 2323832"/>
              <a:gd name="connsiteY3" fmla="*/ 1901444 h 1901444"/>
              <a:gd name="connsiteX4" fmla="*/ 0 w 2323832"/>
              <a:gd name="connsiteY4" fmla="*/ 1235047 h 1901444"/>
              <a:gd name="connsiteX0" fmla="*/ 72241 w 2396073"/>
              <a:gd name="connsiteY0" fmla="*/ 1235047 h 1901444"/>
              <a:gd name="connsiteX1" fmla="*/ 0 w 2396073"/>
              <a:gd name="connsiteY1" fmla="*/ 23771 h 1901444"/>
              <a:gd name="connsiteX2" fmla="*/ 2396073 w 2396073"/>
              <a:gd name="connsiteY2" fmla="*/ 0 h 1901444"/>
              <a:gd name="connsiteX3" fmla="*/ 2340073 w 2396073"/>
              <a:gd name="connsiteY3" fmla="*/ 1901444 h 1901444"/>
              <a:gd name="connsiteX4" fmla="*/ 72241 w 2396073"/>
              <a:gd name="connsiteY4" fmla="*/ 1235047 h 1901444"/>
              <a:gd name="connsiteX0" fmla="*/ 0 w 2416169"/>
              <a:gd name="connsiteY0" fmla="*/ 1821406 h 1901444"/>
              <a:gd name="connsiteX1" fmla="*/ 20096 w 2416169"/>
              <a:gd name="connsiteY1" fmla="*/ 23771 h 1901444"/>
              <a:gd name="connsiteX2" fmla="*/ 2416169 w 2416169"/>
              <a:gd name="connsiteY2" fmla="*/ 0 h 1901444"/>
              <a:gd name="connsiteX3" fmla="*/ 2360169 w 2416169"/>
              <a:gd name="connsiteY3" fmla="*/ 1901444 h 1901444"/>
              <a:gd name="connsiteX4" fmla="*/ 0 w 2416169"/>
              <a:gd name="connsiteY4" fmla="*/ 1821406 h 1901444"/>
              <a:gd name="connsiteX0" fmla="*/ 0 w 2446948"/>
              <a:gd name="connsiteY0" fmla="*/ 1797635 h 1877673"/>
              <a:gd name="connsiteX1" fmla="*/ 20096 w 2446948"/>
              <a:gd name="connsiteY1" fmla="*/ 0 h 1877673"/>
              <a:gd name="connsiteX2" fmla="*/ 2446948 w 2446948"/>
              <a:gd name="connsiteY2" fmla="*/ 15848 h 1877673"/>
              <a:gd name="connsiteX3" fmla="*/ 2360169 w 2446948"/>
              <a:gd name="connsiteY3" fmla="*/ 1877673 h 1877673"/>
              <a:gd name="connsiteX4" fmla="*/ 0 w 2446948"/>
              <a:gd name="connsiteY4" fmla="*/ 1797635 h 1877673"/>
              <a:gd name="connsiteX0" fmla="*/ 0 w 2427856"/>
              <a:gd name="connsiteY0" fmla="*/ 1806363 h 1886401"/>
              <a:gd name="connsiteX1" fmla="*/ 20096 w 2427856"/>
              <a:gd name="connsiteY1" fmla="*/ 8728 h 1886401"/>
              <a:gd name="connsiteX2" fmla="*/ 2427856 w 2427856"/>
              <a:gd name="connsiteY2" fmla="*/ 0 h 1886401"/>
              <a:gd name="connsiteX3" fmla="*/ 2360169 w 2427856"/>
              <a:gd name="connsiteY3" fmla="*/ 1886401 h 1886401"/>
              <a:gd name="connsiteX4" fmla="*/ 0 w 2427856"/>
              <a:gd name="connsiteY4" fmla="*/ 1806363 h 1886401"/>
              <a:gd name="connsiteX0" fmla="*/ 0 w 2427856"/>
              <a:gd name="connsiteY0" fmla="*/ 1806363 h 1915893"/>
              <a:gd name="connsiteX1" fmla="*/ 20096 w 2427856"/>
              <a:gd name="connsiteY1" fmla="*/ 8728 h 1915893"/>
              <a:gd name="connsiteX2" fmla="*/ 2427856 w 2427856"/>
              <a:gd name="connsiteY2" fmla="*/ 0 h 1915893"/>
              <a:gd name="connsiteX3" fmla="*/ 2369715 w 2427856"/>
              <a:gd name="connsiteY3" fmla="*/ 1915893 h 1915893"/>
              <a:gd name="connsiteX4" fmla="*/ 0 w 2427856"/>
              <a:gd name="connsiteY4" fmla="*/ 1806363 h 191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856" h="1915893">
                <a:moveTo>
                  <a:pt x="0" y="1806363"/>
                </a:moveTo>
                <a:lnTo>
                  <a:pt x="20096" y="8728"/>
                </a:lnTo>
                <a:lnTo>
                  <a:pt x="2427856" y="0"/>
                </a:lnTo>
                <a:cubicBezTo>
                  <a:pt x="2424579" y="639097"/>
                  <a:pt x="2372992" y="1276796"/>
                  <a:pt x="2369715" y="1915893"/>
                </a:cubicBezTo>
                <a:lnTo>
                  <a:pt x="0" y="1806363"/>
                </a:lnTo>
                <a:close/>
              </a:path>
            </a:pathLst>
          </a:custGeom>
          <a:solidFill>
            <a:srgbClr val="171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CC518B8-FEF2-607C-E7C3-43BD9D2D2B3B}"/>
              </a:ext>
            </a:extLst>
          </p:cNvPr>
          <p:cNvSpPr txBox="1">
            <a:spLocks/>
          </p:cNvSpPr>
          <p:nvPr/>
        </p:nvSpPr>
        <p:spPr>
          <a:xfrm>
            <a:off x="1313757" y="728716"/>
            <a:ext cx="3582708" cy="2827681"/>
          </a:xfrm>
          <a:prstGeom prst="rect">
            <a:avLst/>
          </a:prstGeom>
        </p:spPr>
        <p:txBody>
          <a:bodyPr vert="horz" lIns="91440" tIns="45720" rIns="91440" bIns="45720" rtlCol="0" anchor="t">
            <a:noAutofit/>
          </a:bodyPr>
          <a:lst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a:lstStyle>
          <a:p>
            <a:r>
              <a:rPr lang="en-GB" sz="2400" b="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Christmas families who’ve escaped conflict urgently need your support to survive.</a:t>
            </a:r>
            <a:endPar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br>
              <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Please join us in praying, acting </a:t>
            </a:r>
          </a:p>
          <a:p>
            <a:r>
              <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and fundraising.</a:t>
            </a:r>
            <a:br>
              <a:rPr lang="en-GB" sz="240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A red megaphone with a black background&#10;&#10;AI-generated content may be incorrect.">
            <a:extLst>
              <a:ext uri="{FF2B5EF4-FFF2-40B4-BE49-F238E27FC236}">
                <a16:creationId xmlns:a16="http://schemas.microsoft.com/office/drawing/2014/main" id="{11B4C2CD-CC1B-42F1-DE74-BF08F6C74282}"/>
              </a:ext>
            </a:extLst>
          </p:cNvPr>
          <p:cNvPicPr>
            <a:picLocks noChangeAspect="1"/>
          </p:cNvPicPr>
          <p:nvPr/>
        </p:nvPicPr>
        <p:blipFill>
          <a:blip r:embed="rId3"/>
          <a:stretch>
            <a:fillRect/>
          </a:stretch>
        </p:blipFill>
        <p:spPr>
          <a:xfrm>
            <a:off x="273070" y="1870741"/>
            <a:ext cx="866059" cy="866059"/>
          </a:xfrm>
          <a:prstGeom prst="rect">
            <a:avLst/>
          </a:prstGeom>
        </p:spPr>
      </p:pic>
      <p:pic>
        <p:nvPicPr>
          <p:cNvPr id="20" name="Picture 19" descr="A red and white soda can&#10;&#10;AI-generated content may be incorrect.">
            <a:extLst>
              <a:ext uri="{FF2B5EF4-FFF2-40B4-BE49-F238E27FC236}">
                <a16:creationId xmlns:a16="http://schemas.microsoft.com/office/drawing/2014/main" id="{F48CDB34-25F5-A1BB-0E56-949D50FDE40F}"/>
              </a:ext>
            </a:extLst>
          </p:cNvPr>
          <p:cNvPicPr>
            <a:picLocks noChangeAspect="1"/>
          </p:cNvPicPr>
          <p:nvPr/>
        </p:nvPicPr>
        <p:blipFill>
          <a:blip r:embed="rId4"/>
          <a:stretch>
            <a:fillRect/>
          </a:stretch>
        </p:blipFill>
        <p:spPr>
          <a:xfrm>
            <a:off x="125770" y="3057016"/>
            <a:ext cx="866059" cy="866059"/>
          </a:xfrm>
          <a:prstGeom prst="rect">
            <a:avLst/>
          </a:prstGeom>
        </p:spPr>
      </p:pic>
      <p:pic>
        <p:nvPicPr>
          <p:cNvPr id="22" name="Picture 21" descr="A red hands folded together&#10;&#10;AI-generated content may be incorrect.">
            <a:extLst>
              <a:ext uri="{FF2B5EF4-FFF2-40B4-BE49-F238E27FC236}">
                <a16:creationId xmlns:a16="http://schemas.microsoft.com/office/drawing/2014/main" id="{5DEC168D-320E-FED5-E3CB-EDA88A6B0155}"/>
              </a:ext>
            </a:extLst>
          </p:cNvPr>
          <p:cNvPicPr>
            <a:picLocks noChangeAspect="1"/>
          </p:cNvPicPr>
          <p:nvPr/>
        </p:nvPicPr>
        <p:blipFill>
          <a:blip r:embed="rId5"/>
          <a:stretch>
            <a:fillRect/>
          </a:stretch>
        </p:blipFill>
        <p:spPr>
          <a:xfrm>
            <a:off x="273071" y="728716"/>
            <a:ext cx="866059" cy="866059"/>
          </a:xfrm>
          <a:prstGeom prst="rect">
            <a:avLst/>
          </a:prstGeom>
        </p:spPr>
      </p:pic>
      <p:sp>
        <p:nvSpPr>
          <p:cNvPr id="25" name="Manual Input 6">
            <a:extLst>
              <a:ext uri="{FF2B5EF4-FFF2-40B4-BE49-F238E27FC236}">
                <a16:creationId xmlns:a16="http://schemas.microsoft.com/office/drawing/2014/main" id="{4348E1A5-100E-2080-30A9-35081DFDF5A9}"/>
              </a:ext>
            </a:extLst>
          </p:cNvPr>
          <p:cNvSpPr/>
          <p:nvPr/>
        </p:nvSpPr>
        <p:spPr>
          <a:xfrm flipH="1">
            <a:off x="5353663" y="5855110"/>
            <a:ext cx="3815736" cy="110449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2"/>
              <a:gd name="connsiteY0" fmla="*/ 0 h 12276"/>
              <a:gd name="connsiteX1" fmla="*/ 10192 w 10192"/>
              <a:gd name="connsiteY1" fmla="*/ 2276 h 12276"/>
              <a:gd name="connsiteX2" fmla="*/ 10192 w 10192"/>
              <a:gd name="connsiteY2" fmla="*/ 12276 h 12276"/>
              <a:gd name="connsiteX3" fmla="*/ 192 w 10192"/>
              <a:gd name="connsiteY3" fmla="*/ 12276 h 12276"/>
              <a:gd name="connsiteX4" fmla="*/ 0 w 10192"/>
              <a:gd name="connsiteY4" fmla="*/ 0 h 12276"/>
              <a:gd name="connsiteX0" fmla="*/ 0 w 10240"/>
              <a:gd name="connsiteY0" fmla="*/ 0 h 12276"/>
              <a:gd name="connsiteX1" fmla="*/ 10240 w 10240"/>
              <a:gd name="connsiteY1" fmla="*/ 5969 h 12276"/>
              <a:gd name="connsiteX2" fmla="*/ 10192 w 10240"/>
              <a:gd name="connsiteY2" fmla="*/ 12276 h 12276"/>
              <a:gd name="connsiteX3" fmla="*/ 192 w 10240"/>
              <a:gd name="connsiteY3" fmla="*/ 12276 h 12276"/>
              <a:gd name="connsiteX4" fmla="*/ 0 w 10240"/>
              <a:gd name="connsiteY4" fmla="*/ 0 h 12276"/>
              <a:gd name="connsiteX0" fmla="*/ 0 w 10048"/>
              <a:gd name="connsiteY0" fmla="*/ 0 h 10527"/>
              <a:gd name="connsiteX1" fmla="*/ 10048 w 10048"/>
              <a:gd name="connsiteY1" fmla="*/ 4220 h 10527"/>
              <a:gd name="connsiteX2" fmla="*/ 10000 w 10048"/>
              <a:gd name="connsiteY2" fmla="*/ 10527 h 10527"/>
              <a:gd name="connsiteX3" fmla="*/ 0 w 10048"/>
              <a:gd name="connsiteY3" fmla="*/ 10527 h 10527"/>
              <a:gd name="connsiteX4" fmla="*/ 0 w 10048"/>
              <a:gd name="connsiteY4" fmla="*/ 0 h 10527"/>
              <a:gd name="connsiteX0" fmla="*/ 0 w 10048"/>
              <a:gd name="connsiteY0" fmla="*/ 0 h 8853"/>
              <a:gd name="connsiteX1" fmla="*/ 10048 w 10048"/>
              <a:gd name="connsiteY1" fmla="*/ 2546 h 8853"/>
              <a:gd name="connsiteX2" fmla="*/ 10000 w 10048"/>
              <a:gd name="connsiteY2" fmla="*/ 8853 h 8853"/>
              <a:gd name="connsiteX3" fmla="*/ 0 w 10048"/>
              <a:gd name="connsiteY3" fmla="*/ 8853 h 8853"/>
              <a:gd name="connsiteX4" fmla="*/ 0 w 10048"/>
              <a:gd name="connsiteY4" fmla="*/ 0 h 8853"/>
              <a:gd name="connsiteX0" fmla="*/ 0 w 10000"/>
              <a:gd name="connsiteY0" fmla="*/ 0 h 10000"/>
              <a:gd name="connsiteX1" fmla="*/ 10000 w 10000"/>
              <a:gd name="connsiteY1" fmla="*/ 1741 h 10000"/>
              <a:gd name="connsiteX2" fmla="*/ 9952 w 10000"/>
              <a:gd name="connsiteY2" fmla="*/ 10000 h 10000"/>
              <a:gd name="connsiteX3" fmla="*/ 0 w 10000"/>
              <a:gd name="connsiteY3" fmla="*/ 10000 h 10000"/>
              <a:gd name="connsiteX4" fmla="*/ 0 w 10000"/>
              <a:gd name="connsiteY4" fmla="*/ 0 h 10000"/>
              <a:gd name="connsiteX0" fmla="*/ 0 w 10000"/>
              <a:gd name="connsiteY0" fmla="*/ 0 h 10946"/>
              <a:gd name="connsiteX1" fmla="*/ 10000 w 10000"/>
              <a:gd name="connsiteY1" fmla="*/ 2687 h 10946"/>
              <a:gd name="connsiteX2" fmla="*/ 9952 w 10000"/>
              <a:gd name="connsiteY2" fmla="*/ 10946 h 10946"/>
              <a:gd name="connsiteX3" fmla="*/ 0 w 10000"/>
              <a:gd name="connsiteY3" fmla="*/ 10946 h 10946"/>
              <a:gd name="connsiteX4" fmla="*/ 0 w 10000"/>
              <a:gd name="connsiteY4" fmla="*/ 0 h 10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946">
                <a:moveTo>
                  <a:pt x="0" y="0"/>
                </a:moveTo>
                <a:lnTo>
                  <a:pt x="10000" y="2687"/>
                </a:lnTo>
                <a:cubicBezTo>
                  <a:pt x="9984" y="5061"/>
                  <a:pt x="9968" y="8572"/>
                  <a:pt x="9952" y="10946"/>
                </a:cubicBezTo>
                <a:lnTo>
                  <a:pt x="0" y="10946"/>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D7053DA-926F-6328-AAE4-4EE238146EED}"/>
              </a:ext>
            </a:extLst>
          </p:cNvPr>
          <p:cNvSpPr txBox="1"/>
          <p:nvPr/>
        </p:nvSpPr>
        <p:spPr>
          <a:xfrm>
            <a:off x="5446254" y="6190301"/>
            <a:ext cx="3579760" cy="523220"/>
          </a:xfrm>
          <a:prstGeom prst="rect">
            <a:avLst/>
          </a:prstGeom>
          <a:noFill/>
        </p:spPr>
        <p:txBody>
          <a:bodyPr wrap="square">
            <a:spAutoFit/>
          </a:bodyPr>
          <a:lstStyle/>
          <a:p>
            <a:pPr>
              <a:lnSpc>
                <a:spcPct val="100000"/>
              </a:lnSpc>
              <a:spcAft>
                <a:spcPts val="0"/>
              </a:spcAft>
            </a:pPr>
            <a:r>
              <a:rPr lang="en-GB" sz="1400" b="1" dirty="0">
                <a:solidFill>
                  <a:srgbClr val="171B1E"/>
                </a:solidFill>
                <a:latin typeface="Open Sans" panose="020B0606030504020204" pitchFamily="34" charset="0"/>
                <a:ea typeface="Open Sans" panose="020B0606030504020204" pitchFamily="34" charset="0"/>
                <a:cs typeface="Open Sans" panose="020B0606030504020204" pitchFamily="34" charset="0"/>
              </a:rPr>
              <a:t>Joyce tells her baby Emiliana: </a:t>
            </a:r>
            <a:r>
              <a:rPr lang="en-US" sz="1400" b="1" dirty="0">
                <a:solidFill>
                  <a:srgbClr val="171B1E"/>
                </a:solidFill>
                <a:latin typeface="Open Sans" panose="020B0606030504020204" pitchFamily="34" charset="0"/>
                <a:ea typeface="Open Sans" panose="020B0606030504020204" pitchFamily="34" charset="0"/>
                <a:cs typeface="Open Sans" panose="020B0606030504020204" pitchFamily="34" charset="0"/>
              </a:rPr>
              <a:t>‘You will live like God had planned.’</a:t>
            </a:r>
            <a:endParaRPr lang="en-GB" sz="1400" b="1" dirty="0">
              <a:solidFill>
                <a:srgbClr val="171B1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19273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493D2-1560-1656-352E-2705C8344643}"/>
            </a:ext>
          </a:extLst>
        </p:cNvPr>
        <p:cNvGrpSpPr/>
        <p:nvPr/>
      </p:nvGrpSpPr>
      <p:grpSpPr>
        <a:xfrm>
          <a:off x="0" y="0"/>
          <a:ext cx="0" cy="0"/>
          <a:chOff x="0" y="0"/>
          <a:chExt cx="0" cy="0"/>
        </a:xfrm>
      </p:grpSpPr>
      <p:pic>
        <p:nvPicPr>
          <p:cNvPr id="4" name="Picture 3" descr="A black screen with a black background&#10;&#10;AI-generated content may be incorrect.">
            <a:extLst>
              <a:ext uri="{FF2B5EF4-FFF2-40B4-BE49-F238E27FC236}">
                <a16:creationId xmlns:a16="http://schemas.microsoft.com/office/drawing/2014/main" id="{BC116C78-23D1-F667-7706-2191F8201E16}"/>
              </a:ext>
            </a:extLst>
          </p:cNvPr>
          <p:cNvPicPr/>
          <p:nvPr/>
        </p:nvPicPr>
        <p:blipFill>
          <a:blip r:embed="rId2"/>
          <a:stretch>
            <a:fillRect/>
          </a:stretch>
        </p:blipFill>
        <p:spPr>
          <a:xfrm>
            <a:off x="-140110" y="-191729"/>
            <a:ext cx="9424219" cy="7049729"/>
          </a:xfrm>
          <a:prstGeom prst="rect">
            <a:avLst/>
          </a:prstGeom>
        </p:spPr>
      </p:pic>
      <p:sp>
        <p:nvSpPr>
          <p:cNvPr id="3" name="Title 1">
            <a:extLst>
              <a:ext uri="{FF2B5EF4-FFF2-40B4-BE49-F238E27FC236}">
                <a16:creationId xmlns:a16="http://schemas.microsoft.com/office/drawing/2014/main" id="{F868AC2C-A633-EDFE-495E-34766F52CF1B}"/>
              </a:ext>
            </a:extLst>
          </p:cNvPr>
          <p:cNvSpPr txBox="1">
            <a:spLocks/>
          </p:cNvSpPr>
          <p:nvPr/>
        </p:nvSpPr>
        <p:spPr>
          <a:xfrm>
            <a:off x="1316960" y="588320"/>
            <a:ext cx="4892454" cy="5980886"/>
          </a:xfrm>
          <a:prstGeom prst="rect">
            <a:avLst/>
          </a:prstGeom>
        </p:spPr>
        <p:txBody>
          <a:bodyPr vert="horz" lIns="91440" tIns="45720" rIns="91440" bIns="45720" rtlCol="0" anchor="t">
            <a:noAutofit/>
          </a:bodyPr>
          <a:lst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a:lstStyle>
          <a:p>
            <a:r>
              <a:rPr lang="en-GB" sz="2400" kern="0" dirty="0">
                <a:latin typeface="Open Sans" panose="020B0606030504020204" pitchFamily="34" charset="0"/>
                <a:ea typeface="Open Sans" panose="020B0606030504020204" pitchFamily="34" charset="0"/>
                <a:cs typeface="Open Sans" panose="020B0606030504020204" pitchFamily="34" charset="0"/>
              </a:rPr>
              <a:t>A Prayer for Advent and Christmas 2025</a:t>
            </a:r>
          </a:p>
          <a:p>
            <a:endParaRPr lang="en-GB" sz="2400" kern="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Prince of Peace, as a baby you had no safe place to rest.</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We pray to you today for all children forced to flee violence.</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We lift to you families and communities enduring instability and fear.</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In this season of hopeful expectation, we pray for those who do not know what tomorrow will bring.</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Challenge us, Lord, to live out your call to seek peace and pursue it.</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Heal our divisions and inspire us to act with justice and love.</a:t>
            </a:r>
          </a:p>
          <a:p>
            <a:r>
              <a:rPr lang="en-GB" sz="200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Amen.</a:t>
            </a:r>
            <a:endParaRPr lang="en-GB"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manger with a star and a manger&#10;&#10;AI-generated content may be incorrect.">
            <a:extLst>
              <a:ext uri="{FF2B5EF4-FFF2-40B4-BE49-F238E27FC236}">
                <a16:creationId xmlns:a16="http://schemas.microsoft.com/office/drawing/2014/main" id="{363605D8-CA54-77A3-4214-A0E2BE5CC1CE}"/>
              </a:ext>
            </a:extLst>
          </p:cNvPr>
          <p:cNvPicPr>
            <a:picLocks noChangeAspect="1"/>
          </p:cNvPicPr>
          <p:nvPr/>
        </p:nvPicPr>
        <p:blipFill>
          <a:blip r:embed="rId3"/>
          <a:stretch>
            <a:fillRect/>
          </a:stretch>
        </p:blipFill>
        <p:spPr>
          <a:xfrm>
            <a:off x="7012857" y="4262283"/>
            <a:ext cx="2209800" cy="2463800"/>
          </a:xfrm>
          <a:prstGeom prst="rect">
            <a:avLst/>
          </a:prstGeom>
        </p:spPr>
      </p:pic>
    </p:spTree>
    <p:extLst>
      <p:ext uri="{BB962C8B-B14F-4D97-AF65-F5344CB8AC3E}">
        <p14:creationId xmlns:p14="http://schemas.microsoft.com/office/powerpoint/2010/main" val="2043860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black background with white text&#10;&#10;AI-generated content may be incorrect.">
            <a:extLst>
              <a:ext uri="{FF2B5EF4-FFF2-40B4-BE49-F238E27FC236}">
                <a16:creationId xmlns:a16="http://schemas.microsoft.com/office/drawing/2014/main" id="{22C1F128-E29F-82FD-7343-8D3FD8602AA3}"/>
              </a:ext>
            </a:extLst>
          </p:cNvPr>
          <p:cNvPicPr/>
          <p:nvPr/>
        </p:nvPicPr>
        <p:blipFill>
          <a:blip r:embed="rId3"/>
          <a:stretch>
            <a:fillRect/>
          </a:stretch>
        </p:blipFill>
        <p:spPr>
          <a:xfrm>
            <a:off x="-137652" y="-51620"/>
            <a:ext cx="9281652" cy="6961239"/>
          </a:xfrm>
          <a:prstGeom prst="rect">
            <a:avLst/>
          </a:prstGeom>
        </p:spPr>
      </p:pic>
    </p:spTree>
    <p:extLst>
      <p:ext uri="{BB962C8B-B14F-4D97-AF65-F5344CB8AC3E}">
        <p14:creationId xmlns:p14="http://schemas.microsoft.com/office/powerpoint/2010/main" val="1623243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F3A83-FA76-2AD6-C7C9-71F73DC0F699}"/>
            </a:ext>
          </a:extLst>
        </p:cNvPr>
        <p:cNvGrpSpPr/>
        <p:nvPr/>
      </p:nvGrpSpPr>
      <p:grpSpPr>
        <a:xfrm>
          <a:off x="0" y="0"/>
          <a:ext cx="0" cy="0"/>
          <a:chOff x="0" y="0"/>
          <a:chExt cx="0" cy="0"/>
        </a:xfrm>
      </p:grpSpPr>
      <p:pic>
        <p:nvPicPr>
          <p:cNvPr id="6" name="Picture 5" descr="A tree with fruits and leaves&#10;&#10;AI-generated content may be incorrect.">
            <a:extLst>
              <a:ext uri="{FF2B5EF4-FFF2-40B4-BE49-F238E27FC236}">
                <a16:creationId xmlns:a16="http://schemas.microsoft.com/office/drawing/2014/main" id="{17E6CCED-B0C7-3764-44D4-1CC0F6080D5A}"/>
              </a:ext>
            </a:extLst>
          </p:cNvPr>
          <p:cNvPicPr>
            <a:picLocks noChangeAspect="1"/>
          </p:cNvPicPr>
          <p:nvPr/>
        </p:nvPicPr>
        <p:blipFill>
          <a:blip r:embed="rId2"/>
          <a:srcRect t="4527" r="48633"/>
          <a:stretch>
            <a:fillRect/>
          </a:stretch>
        </p:blipFill>
        <p:spPr>
          <a:xfrm>
            <a:off x="3257296" y="-41167"/>
            <a:ext cx="6616700" cy="6899167"/>
          </a:xfrm>
          <a:prstGeom prst="rect">
            <a:avLst/>
          </a:prstGeom>
        </p:spPr>
      </p:pic>
      <p:sp>
        <p:nvSpPr>
          <p:cNvPr id="2" name="Rectangle 1">
            <a:extLst>
              <a:ext uri="{FF2B5EF4-FFF2-40B4-BE49-F238E27FC236}">
                <a16:creationId xmlns:a16="http://schemas.microsoft.com/office/drawing/2014/main" id="{7984674A-E43D-86DD-D053-E64622AE441B}"/>
              </a:ext>
            </a:extLst>
          </p:cNvPr>
          <p:cNvSpPr/>
          <p:nvPr/>
        </p:nvSpPr>
        <p:spPr>
          <a:xfrm rot="187290">
            <a:off x="-512737" y="-204375"/>
            <a:ext cx="5381337" cy="7464457"/>
          </a:xfrm>
          <a:prstGeom prst="rect">
            <a:avLst/>
          </a:prstGeom>
          <a:solidFill>
            <a:srgbClr val="171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4C50E4-03D0-65DC-E44E-C427EDFF3085}"/>
              </a:ext>
            </a:extLst>
          </p:cNvPr>
          <p:cNvSpPr txBox="1"/>
          <p:nvPr/>
        </p:nvSpPr>
        <p:spPr>
          <a:xfrm>
            <a:off x="581425" y="878102"/>
            <a:ext cx="3599484" cy="1569660"/>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The Democratic Republic of Congo (DRC)</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has vast amounts of natural resources</a:t>
            </a:r>
            <a:r>
              <a:rPr lang="en-US" dirty="0">
                <a:latin typeface="Open Sans" panose="020B0606030504020204" pitchFamily="34" charset="0"/>
                <a:ea typeface="Open Sans" panose="020B0606030504020204" pitchFamily="34" charset="0"/>
                <a:cs typeface="Open Sans" panose="020B0606030504020204" pitchFamily="34" charset="0"/>
              </a:rPr>
              <a:t>.</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A6622B26-0FC2-6965-66D6-2E65C8508D8D}"/>
              </a:ext>
            </a:extLst>
          </p:cNvPr>
          <p:cNvSpPr txBox="1"/>
          <p:nvPr/>
        </p:nvSpPr>
        <p:spPr>
          <a:xfrm>
            <a:off x="581425" y="2612004"/>
            <a:ext cx="3777925" cy="1569660"/>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Over centuries these resources have been exploited by wealthier countries.</a:t>
            </a:r>
            <a:endParaRPr lang="en-GB" dirty="0"/>
          </a:p>
        </p:txBody>
      </p:sp>
      <p:sp>
        <p:nvSpPr>
          <p:cNvPr id="12" name="Parallelogram 11">
            <a:extLst>
              <a:ext uri="{FF2B5EF4-FFF2-40B4-BE49-F238E27FC236}">
                <a16:creationId xmlns:a16="http://schemas.microsoft.com/office/drawing/2014/main" id="{4DD514CB-FD4E-0F72-3404-3316B605C3AA}"/>
              </a:ext>
            </a:extLst>
          </p:cNvPr>
          <p:cNvSpPr/>
          <p:nvPr/>
        </p:nvSpPr>
        <p:spPr>
          <a:xfrm>
            <a:off x="650037" y="4345906"/>
            <a:ext cx="3530872" cy="2119278"/>
          </a:xfrm>
          <a:custGeom>
            <a:avLst/>
            <a:gdLst>
              <a:gd name="connsiteX0" fmla="*/ 0 w 2300748"/>
              <a:gd name="connsiteY0" fmla="*/ 1219200 h 1219200"/>
              <a:gd name="connsiteX1" fmla="*/ 304800 w 2300748"/>
              <a:gd name="connsiteY1" fmla="*/ 0 h 1219200"/>
              <a:gd name="connsiteX2" fmla="*/ 2300748 w 2300748"/>
              <a:gd name="connsiteY2" fmla="*/ 0 h 1219200"/>
              <a:gd name="connsiteX3" fmla="*/ 1995948 w 2300748"/>
              <a:gd name="connsiteY3" fmla="*/ 1219200 h 1219200"/>
              <a:gd name="connsiteX4" fmla="*/ 0 w 2300748"/>
              <a:gd name="connsiteY4" fmla="*/ 1219200 h 1219200"/>
              <a:gd name="connsiteX0" fmla="*/ 0 w 2300748"/>
              <a:gd name="connsiteY0" fmla="*/ 1219200 h 1917291"/>
              <a:gd name="connsiteX1" fmla="*/ 304800 w 2300748"/>
              <a:gd name="connsiteY1" fmla="*/ 0 h 1917291"/>
              <a:gd name="connsiteX2" fmla="*/ 2300748 w 2300748"/>
              <a:gd name="connsiteY2" fmla="*/ 0 h 1917291"/>
              <a:gd name="connsiteX3" fmla="*/ 2290916 w 2300748"/>
              <a:gd name="connsiteY3" fmla="*/ 1917291 h 1917291"/>
              <a:gd name="connsiteX4" fmla="*/ 0 w 2300748"/>
              <a:gd name="connsiteY4" fmla="*/ 1219200 h 1917291"/>
              <a:gd name="connsiteX0" fmla="*/ 0 w 2300748"/>
              <a:gd name="connsiteY0" fmla="*/ 1219200 h 1893520"/>
              <a:gd name="connsiteX1" fmla="*/ 304800 w 2300748"/>
              <a:gd name="connsiteY1" fmla="*/ 0 h 1893520"/>
              <a:gd name="connsiteX2" fmla="*/ 2300748 w 2300748"/>
              <a:gd name="connsiteY2" fmla="*/ 0 h 1893520"/>
              <a:gd name="connsiteX3" fmla="*/ 2290916 w 2300748"/>
              <a:gd name="connsiteY3" fmla="*/ 1893520 h 1893520"/>
              <a:gd name="connsiteX4" fmla="*/ 0 w 2300748"/>
              <a:gd name="connsiteY4" fmla="*/ 1219200 h 1893520"/>
              <a:gd name="connsiteX0" fmla="*/ 0 w 2354611"/>
              <a:gd name="connsiteY0" fmla="*/ 1219200 h 1893520"/>
              <a:gd name="connsiteX1" fmla="*/ 304800 w 2354611"/>
              <a:gd name="connsiteY1" fmla="*/ 0 h 1893520"/>
              <a:gd name="connsiteX2" fmla="*/ 2354611 w 2354611"/>
              <a:gd name="connsiteY2" fmla="*/ 23772 h 1893520"/>
              <a:gd name="connsiteX3" fmla="*/ 2290916 w 2354611"/>
              <a:gd name="connsiteY3" fmla="*/ 1893520 h 1893520"/>
              <a:gd name="connsiteX4" fmla="*/ 0 w 2354611"/>
              <a:gd name="connsiteY4" fmla="*/ 1219200 h 1893520"/>
              <a:gd name="connsiteX0" fmla="*/ 0 w 2354611"/>
              <a:gd name="connsiteY0" fmla="*/ 1219200 h 1885597"/>
              <a:gd name="connsiteX1" fmla="*/ 304800 w 2354611"/>
              <a:gd name="connsiteY1" fmla="*/ 0 h 1885597"/>
              <a:gd name="connsiteX2" fmla="*/ 2354611 w 2354611"/>
              <a:gd name="connsiteY2" fmla="*/ 23772 h 1885597"/>
              <a:gd name="connsiteX3" fmla="*/ 2267832 w 2354611"/>
              <a:gd name="connsiteY3" fmla="*/ 1885597 h 1885597"/>
              <a:gd name="connsiteX4" fmla="*/ 0 w 2354611"/>
              <a:gd name="connsiteY4" fmla="*/ 1219200 h 1885597"/>
              <a:gd name="connsiteX0" fmla="*/ 0 w 2323832"/>
              <a:gd name="connsiteY0" fmla="*/ 1235047 h 1901444"/>
              <a:gd name="connsiteX1" fmla="*/ 304800 w 2323832"/>
              <a:gd name="connsiteY1" fmla="*/ 15847 h 1901444"/>
              <a:gd name="connsiteX2" fmla="*/ 2323832 w 2323832"/>
              <a:gd name="connsiteY2" fmla="*/ 0 h 1901444"/>
              <a:gd name="connsiteX3" fmla="*/ 2267832 w 2323832"/>
              <a:gd name="connsiteY3" fmla="*/ 1901444 h 1901444"/>
              <a:gd name="connsiteX4" fmla="*/ 0 w 2323832"/>
              <a:gd name="connsiteY4" fmla="*/ 1235047 h 1901444"/>
              <a:gd name="connsiteX0" fmla="*/ 72241 w 2396073"/>
              <a:gd name="connsiteY0" fmla="*/ 1235047 h 1901444"/>
              <a:gd name="connsiteX1" fmla="*/ 0 w 2396073"/>
              <a:gd name="connsiteY1" fmla="*/ 23771 h 1901444"/>
              <a:gd name="connsiteX2" fmla="*/ 2396073 w 2396073"/>
              <a:gd name="connsiteY2" fmla="*/ 0 h 1901444"/>
              <a:gd name="connsiteX3" fmla="*/ 2340073 w 2396073"/>
              <a:gd name="connsiteY3" fmla="*/ 1901444 h 1901444"/>
              <a:gd name="connsiteX4" fmla="*/ 72241 w 2396073"/>
              <a:gd name="connsiteY4" fmla="*/ 1235047 h 1901444"/>
              <a:gd name="connsiteX0" fmla="*/ 0 w 2416169"/>
              <a:gd name="connsiteY0" fmla="*/ 1821406 h 1901444"/>
              <a:gd name="connsiteX1" fmla="*/ 20096 w 2416169"/>
              <a:gd name="connsiteY1" fmla="*/ 23771 h 1901444"/>
              <a:gd name="connsiteX2" fmla="*/ 2416169 w 2416169"/>
              <a:gd name="connsiteY2" fmla="*/ 0 h 1901444"/>
              <a:gd name="connsiteX3" fmla="*/ 2360169 w 2416169"/>
              <a:gd name="connsiteY3" fmla="*/ 1901444 h 1901444"/>
              <a:gd name="connsiteX4" fmla="*/ 0 w 2416169"/>
              <a:gd name="connsiteY4" fmla="*/ 1821406 h 1901444"/>
              <a:gd name="connsiteX0" fmla="*/ 0 w 2446948"/>
              <a:gd name="connsiteY0" fmla="*/ 1797635 h 1877673"/>
              <a:gd name="connsiteX1" fmla="*/ 20096 w 2446948"/>
              <a:gd name="connsiteY1" fmla="*/ 0 h 1877673"/>
              <a:gd name="connsiteX2" fmla="*/ 2446948 w 2446948"/>
              <a:gd name="connsiteY2" fmla="*/ 15848 h 1877673"/>
              <a:gd name="connsiteX3" fmla="*/ 2360169 w 2446948"/>
              <a:gd name="connsiteY3" fmla="*/ 1877673 h 1877673"/>
              <a:gd name="connsiteX4" fmla="*/ 0 w 2446948"/>
              <a:gd name="connsiteY4" fmla="*/ 1797635 h 1877673"/>
              <a:gd name="connsiteX0" fmla="*/ 0 w 2427856"/>
              <a:gd name="connsiteY0" fmla="*/ 1806363 h 1886401"/>
              <a:gd name="connsiteX1" fmla="*/ 20096 w 2427856"/>
              <a:gd name="connsiteY1" fmla="*/ 8728 h 1886401"/>
              <a:gd name="connsiteX2" fmla="*/ 2427856 w 2427856"/>
              <a:gd name="connsiteY2" fmla="*/ 0 h 1886401"/>
              <a:gd name="connsiteX3" fmla="*/ 2360169 w 2427856"/>
              <a:gd name="connsiteY3" fmla="*/ 1886401 h 1886401"/>
              <a:gd name="connsiteX4" fmla="*/ 0 w 2427856"/>
              <a:gd name="connsiteY4" fmla="*/ 1806363 h 1886401"/>
              <a:gd name="connsiteX0" fmla="*/ 0 w 2427856"/>
              <a:gd name="connsiteY0" fmla="*/ 1806363 h 1915893"/>
              <a:gd name="connsiteX1" fmla="*/ 20096 w 2427856"/>
              <a:gd name="connsiteY1" fmla="*/ 8728 h 1915893"/>
              <a:gd name="connsiteX2" fmla="*/ 2427856 w 2427856"/>
              <a:gd name="connsiteY2" fmla="*/ 0 h 1915893"/>
              <a:gd name="connsiteX3" fmla="*/ 2369715 w 2427856"/>
              <a:gd name="connsiteY3" fmla="*/ 1915893 h 1915893"/>
              <a:gd name="connsiteX4" fmla="*/ 0 w 2427856"/>
              <a:gd name="connsiteY4" fmla="*/ 1806363 h 191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856" h="1915893">
                <a:moveTo>
                  <a:pt x="0" y="1806363"/>
                </a:moveTo>
                <a:lnTo>
                  <a:pt x="20096" y="8728"/>
                </a:lnTo>
                <a:lnTo>
                  <a:pt x="2427856" y="0"/>
                </a:lnTo>
                <a:cubicBezTo>
                  <a:pt x="2424579" y="639097"/>
                  <a:pt x="2372992" y="1276796"/>
                  <a:pt x="2369715" y="1915893"/>
                </a:cubicBezTo>
                <a:lnTo>
                  <a:pt x="0" y="1806363"/>
                </a:lnTo>
                <a:close/>
              </a:path>
            </a:pathLst>
          </a:custGeom>
          <a:solidFill>
            <a:srgbClr val="FBB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C6A794-AF0B-F7E4-B2D9-946D88E7D14E}"/>
              </a:ext>
            </a:extLst>
          </p:cNvPr>
          <p:cNvSpPr txBox="1"/>
          <p:nvPr/>
        </p:nvSpPr>
        <p:spPr>
          <a:xfrm>
            <a:off x="788643" y="4676433"/>
            <a:ext cx="2902207" cy="1323439"/>
          </a:xfrm>
          <a:prstGeom prst="rect">
            <a:avLst/>
          </a:prstGeom>
          <a:noFill/>
        </p:spPr>
        <p:txBody>
          <a:bodyPr wrap="square" lIns="91440" tIns="45720" rIns="91440" bIns="45720" anchor="t">
            <a:spAutoFit/>
          </a:bodyPr>
          <a:lstStyle/>
          <a:p>
            <a:r>
              <a:rPr lang="en-US" sz="2000" b="1" dirty="0">
                <a:solidFill>
                  <a:srgbClr val="171B1E"/>
                </a:solidFill>
                <a:latin typeface="Open Sans" panose="020B0606030504020204" pitchFamily="34" charset="0"/>
                <a:ea typeface="Open Sans" panose="020B0606030504020204" pitchFamily="34" charset="0"/>
                <a:cs typeface="Open Sans" panose="020B0606030504020204" pitchFamily="34" charset="0"/>
              </a:rPr>
              <a:t>It’s likely your </a:t>
            </a:r>
          </a:p>
          <a:p>
            <a:r>
              <a:rPr lang="en-US" sz="2000" b="1" dirty="0">
                <a:solidFill>
                  <a:srgbClr val="171B1E"/>
                </a:solidFill>
                <a:latin typeface="Open Sans"/>
                <a:ea typeface="Open Sans"/>
                <a:cs typeface="Open Sans"/>
              </a:rPr>
              <a:t>mobile phone includes materials from the DRC</a:t>
            </a:r>
            <a:r>
              <a:rPr lang="en-US" sz="2000" dirty="0">
                <a:solidFill>
                  <a:srgbClr val="171B1E"/>
                </a:solidFill>
                <a:latin typeface="Open Sans"/>
                <a:ea typeface="Open Sans"/>
                <a:cs typeface="Open Sans"/>
              </a:rPr>
              <a:t>.</a:t>
            </a:r>
            <a:endParaRPr lang="en-GB" sz="2000" dirty="0">
              <a:solidFill>
                <a:srgbClr val="171B1E"/>
              </a:solidFill>
              <a:cs typeface="Arial" panose="020B0604020202020204" pitchFamily="34" charset="0"/>
            </a:endParaRPr>
          </a:p>
        </p:txBody>
      </p:sp>
      <p:sp>
        <p:nvSpPr>
          <p:cNvPr id="7" name="Manual Input 6">
            <a:extLst>
              <a:ext uri="{FF2B5EF4-FFF2-40B4-BE49-F238E27FC236}">
                <a16:creationId xmlns:a16="http://schemas.microsoft.com/office/drawing/2014/main" id="{B291A772-184C-5324-65CF-84F5667F6744}"/>
              </a:ext>
            </a:extLst>
          </p:cNvPr>
          <p:cNvSpPr/>
          <p:nvPr/>
        </p:nvSpPr>
        <p:spPr>
          <a:xfrm flipH="1">
            <a:off x="6913417" y="6054382"/>
            <a:ext cx="2350790" cy="80183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2"/>
              <a:gd name="connsiteY0" fmla="*/ 0 h 12276"/>
              <a:gd name="connsiteX1" fmla="*/ 10192 w 10192"/>
              <a:gd name="connsiteY1" fmla="*/ 2276 h 12276"/>
              <a:gd name="connsiteX2" fmla="*/ 10192 w 10192"/>
              <a:gd name="connsiteY2" fmla="*/ 12276 h 12276"/>
              <a:gd name="connsiteX3" fmla="*/ 192 w 10192"/>
              <a:gd name="connsiteY3" fmla="*/ 12276 h 12276"/>
              <a:gd name="connsiteX4" fmla="*/ 0 w 10192"/>
              <a:gd name="connsiteY4" fmla="*/ 0 h 12276"/>
              <a:gd name="connsiteX0" fmla="*/ 0 w 10240"/>
              <a:gd name="connsiteY0" fmla="*/ 0 h 12276"/>
              <a:gd name="connsiteX1" fmla="*/ 10240 w 10240"/>
              <a:gd name="connsiteY1" fmla="*/ 5969 h 12276"/>
              <a:gd name="connsiteX2" fmla="*/ 10192 w 10240"/>
              <a:gd name="connsiteY2" fmla="*/ 12276 h 12276"/>
              <a:gd name="connsiteX3" fmla="*/ 192 w 10240"/>
              <a:gd name="connsiteY3" fmla="*/ 12276 h 12276"/>
              <a:gd name="connsiteX4" fmla="*/ 0 w 10240"/>
              <a:gd name="connsiteY4" fmla="*/ 0 h 12276"/>
              <a:gd name="connsiteX0" fmla="*/ 0 w 10048"/>
              <a:gd name="connsiteY0" fmla="*/ 0 h 10527"/>
              <a:gd name="connsiteX1" fmla="*/ 10048 w 10048"/>
              <a:gd name="connsiteY1" fmla="*/ 4220 h 10527"/>
              <a:gd name="connsiteX2" fmla="*/ 10000 w 10048"/>
              <a:gd name="connsiteY2" fmla="*/ 10527 h 10527"/>
              <a:gd name="connsiteX3" fmla="*/ 0 w 10048"/>
              <a:gd name="connsiteY3" fmla="*/ 10527 h 10527"/>
              <a:gd name="connsiteX4" fmla="*/ 0 w 10048"/>
              <a:gd name="connsiteY4" fmla="*/ 0 h 10527"/>
              <a:gd name="connsiteX0" fmla="*/ 0 w 10048"/>
              <a:gd name="connsiteY0" fmla="*/ 0 h 8853"/>
              <a:gd name="connsiteX1" fmla="*/ 10048 w 10048"/>
              <a:gd name="connsiteY1" fmla="*/ 2546 h 8853"/>
              <a:gd name="connsiteX2" fmla="*/ 10000 w 10048"/>
              <a:gd name="connsiteY2" fmla="*/ 8853 h 8853"/>
              <a:gd name="connsiteX3" fmla="*/ 0 w 10048"/>
              <a:gd name="connsiteY3" fmla="*/ 8853 h 8853"/>
              <a:gd name="connsiteX4" fmla="*/ 0 w 10048"/>
              <a:gd name="connsiteY4" fmla="*/ 0 h 8853"/>
              <a:gd name="connsiteX0" fmla="*/ 0 w 10000"/>
              <a:gd name="connsiteY0" fmla="*/ 0 h 10000"/>
              <a:gd name="connsiteX1" fmla="*/ 10000 w 10000"/>
              <a:gd name="connsiteY1" fmla="*/ 1741 h 10000"/>
              <a:gd name="connsiteX2" fmla="*/ 9952 w 10000"/>
              <a:gd name="connsiteY2" fmla="*/ 10000 h 10000"/>
              <a:gd name="connsiteX3" fmla="*/ 0 w 10000"/>
              <a:gd name="connsiteY3" fmla="*/ 10000 h 10000"/>
              <a:gd name="connsiteX4" fmla="*/ 0 w 10000"/>
              <a:gd name="connsiteY4" fmla="*/ 0 h 10000"/>
              <a:gd name="connsiteX0" fmla="*/ 0 w 10000"/>
              <a:gd name="connsiteY0" fmla="*/ 0 h 10946"/>
              <a:gd name="connsiteX1" fmla="*/ 10000 w 10000"/>
              <a:gd name="connsiteY1" fmla="*/ 2687 h 10946"/>
              <a:gd name="connsiteX2" fmla="*/ 9952 w 10000"/>
              <a:gd name="connsiteY2" fmla="*/ 10946 h 10946"/>
              <a:gd name="connsiteX3" fmla="*/ 0 w 10000"/>
              <a:gd name="connsiteY3" fmla="*/ 10946 h 10946"/>
              <a:gd name="connsiteX4" fmla="*/ 0 w 10000"/>
              <a:gd name="connsiteY4" fmla="*/ 0 h 10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946">
                <a:moveTo>
                  <a:pt x="0" y="0"/>
                </a:moveTo>
                <a:lnTo>
                  <a:pt x="10000" y="2687"/>
                </a:lnTo>
                <a:cubicBezTo>
                  <a:pt x="9984" y="5061"/>
                  <a:pt x="9968" y="8572"/>
                  <a:pt x="9952" y="10946"/>
                </a:cubicBezTo>
                <a:lnTo>
                  <a:pt x="0" y="10946"/>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6">
            <a:extLst>
              <a:ext uri="{FF2B5EF4-FFF2-40B4-BE49-F238E27FC236}">
                <a16:creationId xmlns:a16="http://schemas.microsoft.com/office/drawing/2014/main" id="{5D8878BB-DC1A-CF88-F216-7E874B4E92D1}"/>
              </a:ext>
            </a:extLst>
          </p:cNvPr>
          <p:cNvSpPr txBox="1">
            <a:spLocks/>
          </p:cNvSpPr>
          <p:nvPr/>
        </p:nvSpPr>
        <p:spPr>
          <a:xfrm>
            <a:off x="7181545" y="6337382"/>
            <a:ext cx="2082663" cy="520618"/>
          </a:xfrm>
          <a:prstGeom prst="rect">
            <a:avLst/>
          </a:prstGeom>
          <a:noFill/>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Coffee beans growing in the DRC</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descr="A red hand holding a white cell phone&#10;&#10;AI-generated content may be incorrect.">
            <a:extLst>
              <a:ext uri="{FF2B5EF4-FFF2-40B4-BE49-F238E27FC236}">
                <a16:creationId xmlns:a16="http://schemas.microsoft.com/office/drawing/2014/main" id="{0960C2FF-1F09-42A0-FDA9-F589E431C1DD}"/>
              </a:ext>
            </a:extLst>
          </p:cNvPr>
          <p:cNvPicPr>
            <a:picLocks noChangeAspect="1"/>
          </p:cNvPicPr>
          <p:nvPr/>
        </p:nvPicPr>
        <p:blipFill>
          <a:blip r:embed="rId3"/>
          <a:stretch>
            <a:fillRect/>
          </a:stretch>
        </p:blipFill>
        <p:spPr>
          <a:xfrm rot="590451">
            <a:off x="2967780" y="3523679"/>
            <a:ext cx="2305507" cy="2305507"/>
          </a:xfrm>
          <a:prstGeom prst="rect">
            <a:avLst/>
          </a:prstGeom>
        </p:spPr>
      </p:pic>
    </p:spTree>
    <p:extLst>
      <p:ext uri="{BB962C8B-B14F-4D97-AF65-F5344CB8AC3E}">
        <p14:creationId xmlns:p14="http://schemas.microsoft.com/office/powerpoint/2010/main" val="4139863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66E3A-66F3-5E04-2C98-D601D855C19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F7307FE-9114-88E5-B8EE-262DCEA34123}"/>
              </a:ext>
            </a:extLst>
          </p:cNvPr>
          <p:cNvPicPr>
            <a:picLocks noChangeAspect="1"/>
          </p:cNvPicPr>
          <p:nvPr/>
        </p:nvPicPr>
        <p:blipFill>
          <a:blip r:embed="rId3"/>
          <a:stretch>
            <a:fillRect/>
          </a:stretch>
        </p:blipFill>
        <p:spPr>
          <a:xfrm>
            <a:off x="-1062682" y="-1781"/>
            <a:ext cx="12224600" cy="6858000"/>
          </a:xfrm>
          <a:prstGeom prst="rect">
            <a:avLst/>
          </a:prstGeom>
        </p:spPr>
      </p:pic>
      <p:sp>
        <p:nvSpPr>
          <p:cNvPr id="3" name="Manual Input 6">
            <a:extLst>
              <a:ext uri="{FF2B5EF4-FFF2-40B4-BE49-F238E27FC236}">
                <a16:creationId xmlns:a16="http://schemas.microsoft.com/office/drawing/2014/main" id="{79CB7B7B-76E0-C185-BE13-22D76E783A38}"/>
              </a:ext>
            </a:extLst>
          </p:cNvPr>
          <p:cNvSpPr/>
          <p:nvPr/>
        </p:nvSpPr>
        <p:spPr>
          <a:xfrm flipH="1">
            <a:off x="6549081" y="5820032"/>
            <a:ext cx="2715126" cy="103618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2"/>
              <a:gd name="connsiteY0" fmla="*/ 0 h 12276"/>
              <a:gd name="connsiteX1" fmla="*/ 10192 w 10192"/>
              <a:gd name="connsiteY1" fmla="*/ 2276 h 12276"/>
              <a:gd name="connsiteX2" fmla="*/ 10192 w 10192"/>
              <a:gd name="connsiteY2" fmla="*/ 12276 h 12276"/>
              <a:gd name="connsiteX3" fmla="*/ 192 w 10192"/>
              <a:gd name="connsiteY3" fmla="*/ 12276 h 12276"/>
              <a:gd name="connsiteX4" fmla="*/ 0 w 10192"/>
              <a:gd name="connsiteY4" fmla="*/ 0 h 12276"/>
              <a:gd name="connsiteX0" fmla="*/ 0 w 10240"/>
              <a:gd name="connsiteY0" fmla="*/ 0 h 12276"/>
              <a:gd name="connsiteX1" fmla="*/ 10240 w 10240"/>
              <a:gd name="connsiteY1" fmla="*/ 5969 h 12276"/>
              <a:gd name="connsiteX2" fmla="*/ 10192 w 10240"/>
              <a:gd name="connsiteY2" fmla="*/ 12276 h 12276"/>
              <a:gd name="connsiteX3" fmla="*/ 192 w 10240"/>
              <a:gd name="connsiteY3" fmla="*/ 12276 h 12276"/>
              <a:gd name="connsiteX4" fmla="*/ 0 w 10240"/>
              <a:gd name="connsiteY4" fmla="*/ 0 h 12276"/>
              <a:gd name="connsiteX0" fmla="*/ 0 w 10048"/>
              <a:gd name="connsiteY0" fmla="*/ 0 h 10527"/>
              <a:gd name="connsiteX1" fmla="*/ 10048 w 10048"/>
              <a:gd name="connsiteY1" fmla="*/ 4220 h 10527"/>
              <a:gd name="connsiteX2" fmla="*/ 10000 w 10048"/>
              <a:gd name="connsiteY2" fmla="*/ 10527 h 10527"/>
              <a:gd name="connsiteX3" fmla="*/ 0 w 10048"/>
              <a:gd name="connsiteY3" fmla="*/ 10527 h 10527"/>
              <a:gd name="connsiteX4" fmla="*/ 0 w 10048"/>
              <a:gd name="connsiteY4" fmla="*/ 0 h 10527"/>
              <a:gd name="connsiteX0" fmla="*/ 0 w 10048"/>
              <a:gd name="connsiteY0" fmla="*/ 0 h 8853"/>
              <a:gd name="connsiteX1" fmla="*/ 10048 w 10048"/>
              <a:gd name="connsiteY1" fmla="*/ 2546 h 8853"/>
              <a:gd name="connsiteX2" fmla="*/ 10000 w 10048"/>
              <a:gd name="connsiteY2" fmla="*/ 8853 h 8853"/>
              <a:gd name="connsiteX3" fmla="*/ 0 w 10048"/>
              <a:gd name="connsiteY3" fmla="*/ 8853 h 8853"/>
              <a:gd name="connsiteX4" fmla="*/ 0 w 10048"/>
              <a:gd name="connsiteY4" fmla="*/ 0 h 8853"/>
              <a:gd name="connsiteX0" fmla="*/ 0 w 10000"/>
              <a:gd name="connsiteY0" fmla="*/ 0 h 10000"/>
              <a:gd name="connsiteX1" fmla="*/ 10000 w 10000"/>
              <a:gd name="connsiteY1" fmla="*/ 1741 h 10000"/>
              <a:gd name="connsiteX2" fmla="*/ 9952 w 10000"/>
              <a:gd name="connsiteY2" fmla="*/ 10000 h 10000"/>
              <a:gd name="connsiteX3" fmla="*/ 0 w 10000"/>
              <a:gd name="connsiteY3" fmla="*/ 10000 h 10000"/>
              <a:gd name="connsiteX4" fmla="*/ 0 w 10000"/>
              <a:gd name="connsiteY4" fmla="*/ 0 h 10000"/>
              <a:gd name="connsiteX0" fmla="*/ 0 w 10000"/>
              <a:gd name="connsiteY0" fmla="*/ 0 h 10946"/>
              <a:gd name="connsiteX1" fmla="*/ 10000 w 10000"/>
              <a:gd name="connsiteY1" fmla="*/ 2687 h 10946"/>
              <a:gd name="connsiteX2" fmla="*/ 9952 w 10000"/>
              <a:gd name="connsiteY2" fmla="*/ 10946 h 10946"/>
              <a:gd name="connsiteX3" fmla="*/ 0 w 10000"/>
              <a:gd name="connsiteY3" fmla="*/ 10946 h 10946"/>
              <a:gd name="connsiteX4" fmla="*/ 0 w 10000"/>
              <a:gd name="connsiteY4" fmla="*/ 0 h 10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946">
                <a:moveTo>
                  <a:pt x="0" y="0"/>
                </a:moveTo>
                <a:lnTo>
                  <a:pt x="10000" y="2687"/>
                </a:lnTo>
                <a:cubicBezTo>
                  <a:pt x="9984" y="5061"/>
                  <a:pt x="9968" y="8572"/>
                  <a:pt x="9952" y="10946"/>
                </a:cubicBezTo>
                <a:lnTo>
                  <a:pt x="0" y="10946"/>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6">
            <a:extLst>
              <a:ext uri="{FF2B5EF4-FFF2-40B4-BE49-F238E27FC236}">
                <a16:creationId xmlns:a16="http://schemas.microsoft.com/office/drawing/2014/main" id="{E52000F6-532E-8D51-1971-ABDDD9B7B0ED}"/>
              </a:ext>
            </a:extLst>
          </p:cNvPr>
          <p:cNvSpPr txBox="1">
            <a:spLocks/>
          </p:cNvSpPr>
          <p:nvPr/>
        </p:nvSpPr>
        <p:spPr>
          <a:xfrm>
            <a:off x="6786083" y="6088756"/>
            <a:ext cx="2078209" cy="503039"/>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 camp for displaced people in South Kivu in the DRC.</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descr="A black and red background with a black rectangle&#10;&#10;AI-generated content may be incorrect.">
            <a:extLst>
              <a:ext uri="{FF2B5EF4-FFF2-40B4-BE49-F238E27FC236}">
                <a16:creationId xmlns:a16="http://schemas.microsoft.com/office/drawing/2014/main" id="{24416240-E445-4F8B-1153-7DB85732E354}"/>
              </a:ext>
            </a:extLst>
          </p:cNvPr>
          <p:cNvPicPr>
            <a:picLocks noGrp="1" noRot="1" noMove="1" noResize="1" noEditPoints="1" noAdjustHandles="1" noChangeArrowheads="1" noChangeShapeType="1" noCrop="1"/>
          </p:cNvPicPr>
          <p:nvPr/>
        </p:nvPicPr>
        <p:blipFill>
          <a:blip r:embed="rId4"/>
          <a:stretch>
            <a:fillRect/>
          </a:stretch>
        </p:blipFill>
        <p:spPr>
          <a:xfrm rot="10800000">
            <a:off x="-1" y="-1782"/>
            <a:ext cx="9146376" cy="6859782"/>
          </a:xfrm>
          <a:prstGeom prst="rect">
            <a:avLst/>
          </a:prstGeom>
        </p:spPr>
      </p:pic>
      <p:sp>
        <p:nvSpPr>
          <p:cNvPr id="17" name="Parallelogram 11">
            <a:extLst>
              <a:ext uri="{FF2B5EF4-FFF2-40B4-BE49-F238E27FC236}">
                <a16:creationId xmlns:a16="http://schemas.microsoft.com/office/drawing/2014/main" id="{F979472F-8D4C-80D1-B894-FBC4CB687D40}"/>
              </a:ext>
            </a:extLst>
          </p:cNvPr>
          <p:cNvSpPr/>
          <p:nvPr/>
        </p:nvSpPr>
        <p:spPr>
          <a:xfrm>
            <a:off x="90225" y="3534033"/>
            <a:ext cx="4561145" cy="2727976"/>
          </a:xfrm>
          <a:custGeom>
            <a:avLst/>
            <a:gdLst>
              <a:gd name="connsiteX0" fmla="*/ 0 w 2300748"/>
              <a:gd name="connsiteY0" fmla="*/ 1219200 h 1219200"/>
              <a:gd name="connsiteX1" fmla="*/ 304800 w 2300748"/>
              <a:gd name="connsiteY1" fmla="*/ 0 h 1219200"/>
              <a:gd name="connsiteX2" fmla="*/ 2300748 w 2300748"/>
              <a:gd name="connsiteY2" fmla="*/ 0 h 1219200"/>
              <a:gd name="connsiteX3" fmla="*/ 1995948 w 2300748"/>
              <a:gd name="connsiteY3" fmla="*/ 1219200 h 1219200"/>
              <a:gd name="connsiteX4" fmla="*/ 0 w 2300748"/>
              <a:gd name="connsiteY4" fmla="*/ 1219200 h 1219200"/>
              <a:gd name="connsiteX0" fmla="*/ 0 w 2300748"/>
              <a:gd name="connsiteY0" fmla="*/ 1219200 h 1917291"/>
              <a:gd name="connsiteX1" fmla="*/ 304800 w 2300748"/>
              <a:gd name="connsiteY1" fmla="*/ 0 h 1917291"/>
              <a:gd name="connsiteX2" fmla="*/ 2300748 w 2300748"/>
              <a:gd name="connsiteY2" fmla="*/ 0 h 1917291"/>
              <a:gd name="connsiteX3" fmla="*/ 2290916 w 2300748"/>
              <a:gd name="connsiteY3" fmla="*/ 1917291 h 1917291"/>
              <a:gd name="connsiteX4" fmla="*/ 0 w 2300748"/>
              <a:gd name="connsiteY4" fmla="*/ 1219200 h 1917291"/>
              <a:gd name="connsiteX0" fmla="*/ 0 w 2300748"/>
              <a:gd name="connsiteY0" fmla="*/ 1219200 h 1893520"/>
              <a:gd name="connsiteX1" fmla="*/ 304800 w 2300748"/>
              <a:gd name="connsiteY1" fmla="*/ 0 h 1893520"/>
              <a:gd name="connsiteX2" fmla="*/ 2300748 w 2300748"/>
              <a:gd name="connsiteY2" fmla="*/ 0 h 1893520"/>
              <a:gd name="connsiteX3" fmla="*/ 2290916 w 2300748"/>
              <a:gd name="connsiteY3" fmla="*/ 1893520 h 1893520"/>
              <a:gd name="connsiteX4" fmla="*/ 0 w 2300748"/>
              <a:gd name="connsiteY4" fmla="*/ 1219200 h 1893520"/>
              <a:gd name="connsiteX0" fmla="*/ 0 w 2354611"/>
              <a:gd name="connsiteY0" fmla="*/ 1219200 h 1893520"/>
              <a:gd name="connsiteX1" fmla="*/ 304800 w 2354611"/>
              <a:gd name="connsiteY1" fmla="*/ 0 h 1893520"/>
              <a:gd name="connsiteX2" fmla="*/ 2354611 w 2354611"/>
              <a:gd name="connsiteY2" fmla="*/ 23772 h 1893520"/>
              <a:gd name="connsiteX3" fmla="*/ 2290916 w 2354611"/>
              <a:gd name="connsiteY3" fmla="*/ 1893520 h 1893520"/>
              <a:gd name="connsiteX4" fmla="*/ 0 w 2354611"/>
              <a:gd name="connsiteY4" fmla="*/ 1219200 h 1893520"/>
              <a:gd name="connsiteX0" fmla="*/ 0 w 2354611"/>
              <a:gd name="connsiteY0" fmla="*/ 1219200 h 1885597"/>
              <a:gd name="connsiteX1" fmla="*/ 304800 w 2354611"/>
              <a:gd name="connsiteY1" fmla="*/ 0 h 1885597"/>
              <a:gd name="connsiteX2" fmla="*/ 2354611 w 2354611"/>
              <a:gd name="connsiteY2" fmla="*/ 23772 h 1885597"/>
              <a:gd name="connsiteX3" fmla="*/ 2267832 w 2354611"/>
              <a:gd name="connsiteY3" fmla="*/ 1885597 h 1885597"/>
              <a:gd name="connsiteX4" fmla="*/ 0 w 2354611"/>
              <a:gd name="connsiteY4" fmla="*/ 1219200 h 1885597"/>
              <a:gd name="connsiteX0" fmla="*/ 0 w 2323832"/>
              <a:gd name="connsiteY0" fmla="*/ 1235047 h 1901444"/>
              <a:gd name="connsiteX1" fmla="*/ 304800 w 2323832"/>
              <a:gd name="connsiteY1" fmla="*/ 15847 h 1901444"/>
              <a:gd name="connsiteX2" fmla="*/ 2323832 w 2323832"/>
              <a:gd name="connsiteY2" fmla="*/ 0 h 1901444"/>
              <a:gd name="connsiteX3" fmla="*/ 2267832 w 2323832"/>
              <a:gd name="connsiteY3" fmla="*/ 1901444 h 1901444"/>
              <a:gd name="connsiteX4" fmla="*/ 0 w 2323832"/>
              <a:gd name="connsiteY4" fmla="*/ 1235047 h 1901444"/>
              <a:gd name="connsiteX0" fmla="*/ 72241 w 2396073"/>
              <a:gd name="connsiteY0" fmla="*/ 1235047 h 1901444"/>
              <a:gd name="connsiteX1" fmla="*/ 0 w 2396073"/>
              <a:gd name="connsiteY1" fmla="*/ 23771 h 1901444"/>
              <a:gd name="connsiteX2" fmla="*/ 2396073 w 2396073"/>
              <a:gd name="connsiteY2" fmla="*/ 0 h 1901444"/>
              <a:gd name="connsiteX3" fmla="*/ 2340073 w 2396073"/>
              <a:gd name="connsiteY3" fmla="*/ 1901444 h 1901444"/>
              <a:gd name="connsiteX4" fmla="*/ 72241 w 2396073"/>
              <a:gd name="connsiteY4" fmla="*/ 1235047 h 1901444"/>
              <a:gd name="connsiteX0" fmla="*/ 0 w 2416169"/>
              <a:gd name="connsiteY0" fmla="*/ 1821406 h 1901444"/>
              <a:gd name="connsiteX1" fmla="*/ 20096 w 2416169"/>
              <a:gd name="connsiteY1" fmla="*/ 23771 h 1901444"/>
              <a:gd name="connsiteX2" fmla="*/ 2416169 w 2416169"/>
              <a:gd name="connsiteY2" fmla="*/ 0 h 1901444"/>
              <a:gd name="connsiteX3" fmla="*/ 2360169 w 2416169"/>
              <a:gd name="connsiteY3" fmla="*/ 1901444 h 1901444"/>
              <a:gd name="connsiteX4" fmla="*/ 0 w 2416169"/>
              <a:gd name="connsiteY4" fmla="*/ 1821406 h 1901444"/>
              <a:gd name="connsiteX0" fmla="*/ 0 w 2446948"/>
              <a:gd name="connsiteY0" fmla="*/ 1797635 h 1877673"/>
              <a:gd name="connsiteX1" fmla="*/ 20096 w 2446948"/>
              <a:gd name="connsiteY1" fmla="*/ 0 h 1877673"/>
              <a:gd name="connsiteX2" fmla="*/ 2446948 w 2446948"/>
              <a:gd name="connsiteY2" fmla="*/ 15848 h 1877673"/>
              <a:gd name="connsiteX3" fmla="*/ 2360169 w 2446948"/>
              <a:gd name="connsiteY3" fmla="*/ 1877673 h 1877673"/>
              <a:gd name="connsiteX4" fmla="*/ 0 w 2446948"/>
              <a:gd name="connsiteY4" fmla="*/ 1797635 h 1877673"/>
              <a:gd name="connsiteX0" fmla="*/ 0 w 2427856"/>
              <a:gd name="connsiteY0" fmla="*/ 1806363 h 1886401"/>
              <a:gd name="connsiteX1" fmla="*/ 20096 w 2427856"/>
              <a:gd name="connsiteY1" fmla="*/ 8728 h 1886401"/>
              <a:gd name="connsiteX2" fmla="*/ 2427856 w 2427856"/>
              <a:gd name="connsiteY2" fmla="*/ 0 h 1886401"/>
              <a:gd name="connsiteX3" fmla="*/ 2360169 w 2427856"/>
              <a:gd name="connsiteY3" fmla="*/ 1886401 h 1886401"/>
              <a:gd name="connsiteX4" fmla="*/ 0 w 2427856"/>
              <a:gd name="connsiteY4" fmla="*/ 1806363 h 1886401"/>
              <a:gd name="connsiteX0" fmla="*/ 0 w 2427856"/>
              <a:gd name="connsiteY0" fmla="*/ 1806363 h 1915893"/>
              <a:gd name="connsiteX1" fmla="*/ 20096 w 2427856"/>
              <a:gd name="connsiteY1" fmla="*/ 8728 h 1915893"/>
              <a:gd name="connsiteX2" fmla="*/ 2427856 w 2427856"/>
              <a:gd name="connsiteY2" fmla="*/ 0 h 1915893"/>
              <a:gd name="connsiteX3" fmla="*/ 2369715 w 2427856"/>
              <a:gd name="connsiteY3" fmla="*/ 1915893 h 1915893"/>
              <a:gd name="connsiteX4" fmla="*/ 0 w 2427856"/>
              <a:gd name="connsiteY4" fmla="*/ 1806363 h 191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856" h="1915893">
                <a:moveTo>
                  <a:pt x="0" y="1806363"/>
                </a:moveTo>
                <a:lnTo>
                  <a:pt x="20096" y="8728"/>
                </a:lnTo>
                <a:lnTo>
                  <a:pt x="2427856" y="0"/>
                </a:lnTo>
                <a:cubicBezTo>
                  <a:pt x="2424579" y="639097"/>
                  <a:pt x="2372992" y="1276796"/>
                  <a:pt x="2369715" y="1915893"/>
                </a:cubicBezTo>
                <a:lnTo>
                  <a:pt x="0" y="1806363"/>
                </a:lnTo>
                <a:close/>
              </a:path>
            </a:pathLst>
          </a:custGeom>
          <a:solidFill>
            <a:srgbClr val="171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8693660-63B6-F004-F024-5FF11E5911B6}"/>
              </a:ext>
            </a:extLst>
          </p:cNvPr>
          <p:cNvSpPr txBox="1"/>
          <p:nvPr/>
        </p:nvSpPr>
        <p:spPr>
          <a:xfrm>
            <a:off x="349538" y="3780432"/>
            <a:ext cx="4361936" cy="2308324"/>
          </a:xfrm>
          <a:prstGeom prst="rect">
            <a:avLst/>
          </a:prstGeom>
          <a:noFill/>
        </p:spPr>
        <p:txBody>
          <a:bodyPr wrap="square" rtlCol="0">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Exploitation and conflict mean millions of people in the DRC </a:t>
            </a:r>
          </a:p>
          <a:p>
            <a:r>
              <a:rPr lang="en-GB" sz="2000" dirty="0">
                <a:latin typeface="Open Sans" panose="020B0606030504020204" pitchFamily="34" charset="0"/>
                <a:ea typeface="Open Sans" panose="020B0606030504020204" pitchFamily="34" charset="0"/>
                <a:cs typeface="Open Sans" panose="020B0606030504020204" pitchFamily="34" charset="0"/>
              </a:rPr>
              <a:t>live in extreme poverty.</a:t>
            </a:r>
            <a:br>
              <a:rPr lang="en-GB" sz="2000" dirty="0">
                <a:latin typeface="Open Sans" panose="020B0606030504020204" pitchFamily="34" charset="0"/>
                <a:ea typeface="Open Sans" panose="020B0606030504020204" pitchFamily="34" charset="0"/>
                <a:cs typeface="Open Sans" panose="020B0606030504020204" pitchFamily="34" charset="0"/>
              </a:rPr>
            </a:b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dirty="0">
                <a:latin typeface="Open Sans" panose="020B0606030504020204" pitchFamily="34" charset="0"/>
                <a:ea typeface="Open Sans" panose="020B0606030504020204" pitchFamily="34" charset="0"/>
                <a:cs typeface="Open Sans" panose="020B0606030504020204" pitchFamily="34" charset="0"/>
              </a:rPr>
              <a:t>70% of people lived on £1.50 </a:t>
            </a:r>
          </a:p>
          <a:p>
            <a:r>
              <a:rPr lang="en-GB" sz="2000" dirty="0">
                <a:latin typeface="Open Sans" panose="020B0606030504020204" pitchFamily="34" charset="0"/>
                <a:ea typeface="Open Sans" panose="020B0606030504020204" pitchFamily="34" charset="0"/>
                <a:cs typeface="Open Sans" panose="020B0606030504020204" pitchFamily="34" charset="0"/>
              </a:rPr>
              <a:t>a day or less in 2024.</a:t>
            </a:r>
          </a:p>
          <a:p>
            <a:endParaRPr lang="en-US" dirty="0"/>
          </a:p>
        </p:txBody>
      </p:sp>
      <p:pic>
        <p:nvPicPr>
          <p:cNvPr id="21" name="Picture 20" descr="A red and white hexagon with a white symbol on it&#10;&#10;AI-generated content may be incorrect.">
            <a:extLst>
              <a:ext uri="{FF2B5EF4-FFF2-40B4-BE49-F238E27FC236}">
                <a16:creationId xmlns:a16="http://schemas.microsoft.com/office/drawing/2014/main" id="{544C0FAB-54EA-B8EC-B260-37ABD8D92295}"/>
              </a:ext>
            </a:extLst>
          </p:cNvPr>
          <p:cNvPicPr>
            <a:picLocks noChangeAspect="1"/>
          </p:cNvPicPr>
          <p:nvPr/>
        </p:nvPicPr>
        <p:blipFill>
          <a:blip r:embed="rId5"/>
          <a:stretch>
            <a:fillRect/>
          </a:stretch>
        </p:blipFill>
        <p:spPr>
          <a:xfrm>
            <a:off x="3637547" y="5292704"/>
            <a:ext cx="1273136" cy="1419474"/>
          </a:xfrm>
          <a:prstGeom prst="rect">
            <a:avLst/>
          </a:prstGeom>
        </p:spPr>
      </p:pic>
    </p:spTree>
    <p:extLst>
      <p:ext uri="{BB962C8B-B14F-4D97-AF65-F5344CB8AC3E}">
        <p14:creationId xmlns:p14="http://schemas.microsoft.com/office/powerpoint/2010/main" val="1531175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D66BA-506F-E1A9-6826-E45C9077F5D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B14E58C-CE50-D7C0-9D1D-31D1725182DF}"/>
              </a:ext>
            </a:extLst>
          </p:cNvPr>
          <p:cNvPicPr>
            <a:picLocks noChangeAspect="1"/>
          </p:cNvPicPr>
          <p:nvPr/>
        </p:nvPicPr>
        <p:blipFill>
          <a:blip r:embed="rId3"/>
          <a:srcRect l="3977" r="21223"/>
          <a:stretch>
            <a:fillRect/>
          </a:stretch>
        </p:blipFill>
        <p:spPr>
          <a:xfrm>
            <a:off x="-1" y="-2"/>
            <a:ext cx="9144002" cy="6858000"/>
          </a:xfrm>
          <a:prstGeom prst="rect">
            <a:avLst/>
          </a:prstGeom>
        </p:spPr>
      </p:pic>
      <p:sp>
        <p:nvSpPr>
          <p:cNvPr id="2" name="Rectangle 1">
            <a:extLst>
              <a:ext uri="{FF2B5EF4-FFF2-40B4-BE49-F238E27FC236}">
                <a16:creationId xmlns:a16="http://schemas.microsoft.com/office/drawing/2014/main" id="{5D0CB166-8E02-C45B-7719-802DE3DC4828}"/>
              </a:ext>
            </a:extLst>
          </p:cNvPr>
          <p:cNvSpPr/>
          <p:nvPr/>
        </p:nvSpPr>
        <p:spPr>
          <a:xfrm rot="187290">
            <a:off x="-1131408" y="-412413"/>
            <a:ext cx="5381337" cy="7464457"/>
          </a:xfrm>
          <a:prstGeom prst="rect">
            <a:avLst/>
          </a:prstGeom>
          <a:solidFill>
            <a:srgbClr val="171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6">
            <a:extLst>
              <a:ext uri="{FF2B5EF4-FFF2-40B4-BE49-F238E27FC236}">
                <a16:creationId xmlns:a16="http://schemas.microsoft.com/office/drawing/2014/main" id="{312663D8-3C03-8F0A-E4B1-088AA31D3F26}"/>
              </a:ext>
            </a:extLst>
          </p:cNvPr>
          <p:cNvSpPr txBox="1">
            <a:spLocks/>
          </p:cNvSpPr>
          <p:nvPr/>
        </p:nvSpPr>
        <p:spPr>
          <a:xfrm>
            <a:off x="454852" y="809909"/>
            <a:ext cx="3311930" cy="5784321"/>
          </a:xfrm>
          <a:prstGeom prst="rect">
            <a:avLst/>
          </a:prstGeom>
        </p:spPr>
        <p:txBody>
          <a:bodyPr wrap="square"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2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Today the DRC faces one of the largest humanitarian crises of our time.</a:t>
            </a:r>
          </a:p>
          <a:p>
            <a:pPr fontAlgn="auto">
              <a:lnSpc>
                <a:spcPct val="100000"/>
              </a:lnSpc>
              <a:spcAft>
                <a:spcPts val="0"/>
              </a:spcAft>
            </a:pPr>
            <a:endParaRPr lang="en-GB" sz="24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fontAlgn="auto">
              <a:lnSpc>
                <a:spcPct val="100000"/>
              </a:lnSpc>
              <a:spcAft>
                <a:spcPts val="0"/>
              </a:spcAft>
            </a:pPr>
            <a:r>
              <a:rPr lang="en-GB" sz="2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Conflict between armed groups and government forces is forcing families to flee their homes.</a:t>
            </a:r>
          </a:p>
          <a:p>
            <a:pPr marL="274320" indent="-274320" fontAlgn="auto">
              <a:spcAft>
                <a:spcPts val="0"/>
              </a:spcAft>
              <a:buSzPct val="80000"/>
            </a:pPr>
            <a:endParaRPr lang="en-US" dirty="0">
              <a:solidFill>
                <a:schemeClr val="bg1"/>
              </a:solidFill>
            </a:endParaRPr>
          </a:p>
        </p:txBody>
      </p:sp>
      <p:pic>
        <p:nvPicPr>
          <p:cNvPr id="4" name="Picture 3" descr="A red bird with a branch in its beak&#10;&#10;AI-generated content may be incorrect.">
            <a:extLst>
              <a:ext uri="{FF2B5EF4-FFF2-40B4-BE49-F238E27FC236}">
                <a16:creationId xmlns:a16="http://schemas.microsoft.com/office/drawing/2014/main" id="{687CEB99-66C3-1AB7-4BAE-E1A8D0D187B0}"/>
              </a:ext>
            </a:extLst>
          </p:cNvPr>
          <p:cNvPicPr>
            <a:picLocks noChangeAspect="1"/>
          </p:cNvPicPr>
          <p:nvPr/>
        </p:nvPicPr>
        <p:blipFill>
          <a:blip r:embed="rId4"/>
          <a:stretch>
            <a:fillRect/>
          </a:stretch>
        </p:blipFill>
        <p:spPr>
          <a:xfrm>
            <a:off x="1424283" y="5314120"/>
            <a:ext cx="1032315" cy="1032315"/>
          </a:xfrm>
          <a:prstGeom prst="rect">
            <a:avLst/>
          </a:prstGeom>
        </p:spPr>
      </p:pic>
      <p:sp>
        <p:nvSpPr>
          <p:cNvPr id="10" name="Manual Input 6">
            <a:extLst>
              <a:ext uri="{FF2B5EF4-FFF2-40B4-BE49-F238E27FC236}">
                <a16:creationId xmlns:a16="http://schemas.microsoft.com/office/drawing/2014/main" id="{80CAC3F6-CDF0-971E-5480-5C9362A90274}"/>
              </a:ext>
            </a:extLst>
          </p:cNvPr>
          <p:cNvSpPr/>
          <p:nvPr/>
        </p:nvSpPr>
        <p:spPr>
          <a:xfrm rot="10800000">
            <a:off x="6120580" y="0"/>
            <a:ext cx="3023419" cy="97339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2"/>
              <a:gd name="connsiteY0" fmla="*/ 0 h 12276"/>
              <a:gd name="connsiteX1" fmla="*/ 10192 w 10192"/>
              <a:gd name="connsiteY1" fmla="*/ 2276 h 12276"/>
              <a:gd name="connsiteX2" fmla="*/ 10192 w 10192"/>
              <a:gd name="connsiteY2" fmla="*/ 12276 h 12276"/>
              <a:gd name="connsiteX3" fmla="*/ 192 w 10192"/>
              <a:gd name="connsiteY3" fmla="*/ 12276 h 12276"/>
              <a:gd name="connsiteX4" fmla="*/ 0 w 10192"/>
              <a:gd name="connsiteY4" fmla="*/ 0 h 12276"/>
              <a:gd name="connsiteX0" fmla="*/ 0 w 10240"/>
              <a:gd name="connsiteY0" fmla="*/ 0 h 12276"/>
              <a:gd name="connsiteX1" fmla="*/ 10240 w 10240"/>
              <a:gd name="connsiteY1" fmla="*/ 5969 h 12276"/>
              <a:gd name="connsiteX2" fmla="*/ 10192 w 10240"/>
              <a:gd name="connsiteY2" fmla="*/ 12276 h 12276"/>
              <a:gd name="connsiteX3" fmla="*/ 192 w 10240"/>
              <a:gd name="connsiteY3" fmla="*/ 12276 h 12276"/>
              <a:gd name="connsiteX4" fmla="*/ 0 w 10240"/>
              <a:gd name="connsiteY4" fmla="*/ 0 h 12276"/>
              <a:gd name="connsiteX0" fmla="*/ 0 w 10048"/>
              <a:gd name="connsiteY0" fmla="*/ 0 h 10527"/>
              <a:gd name="connsiteX1" fmla="*/ 10048 w 10048"/>
              <a:gd name="connsiteY1" fmla="*/ 4220 h 10527"/>
              <a:gd name="connsiteX2" fmla="*/ 10000 w 10048"/>
              <a:gd name="connsiteY2" fmla="*/ 10527 h 10527"/>
              <a:gd name="connsiteX3" fmla="*/ 0 w 10048"/>
              <a:gd name="connsiteY3" fmla="*/ 10527 h 10527"/>
              <a:gd name="connsiteX4" fmla="*/ 0 w 10048"/>
              <a:gd name="connsiteY4" fmla="*/ 0 h 10527"/>
              <a:gd name="connsiteX0" fmla="*/ 0 w 10048"/>
              <a:gd name="connsiteY0" fmla="*/ 0 h 8853"/>
              <a:gd name="connsiteX1" fmla="*/ 10048 w 10048"/>
              <a:gd name="connsiteY1" fmla="*/ 2546 h 8853"/>
              <a:gd name="connsiteX2" fmla="*/ 10000 w 10048"/>
              <a:gd name="connsiteY2" fmla="*/ 8853 h 8853"/>
              <a:gd name="connsiteX3" fmla="*/ 0 w 10048"/>
              <a:gd name="connsiteY3" fmla="*/ 8853 h 8853"/>
              <a:gd name="connsiteX4" fmla="*/ 0 w 10048"/>
              <a:gd name="connsiteY4" fmla="*/ 0 h 8853"/>
              <a:gd name="connsiteX0" fmla="*/ 0 w 10000"/>
              <a:gd name="connsiteY0" fmla="*/ 0 h 10000"/>
              <a:gd name="connsiteX1" fmla="*/ 10000 w 10000"/>
              <a:gd name="connsiteY1" fmla="*/ 1741 h 10000"/>
              <a:gd name="connsiteX2" fmla="*/ 9952 w 10000"/>
              <a:gd name="connsiteY2" fmla="*/ 10000 h 10000"/>
              <a:gd name="connsiteX3" fmla="*/ 0 w 10000"/>
              <a:gd name="connsiteY3" fmla="*/ 10000 h 10000"/>
              <a:gd name="connsiteX4" fmla="*/ 0 w 10000"/>
              <a:gd name="connsiteY4" fmla="*/ 0 h 10000"/>
              <a:gd name="connsiteX0" fmla="*/ 0 w 10000"/>
              <a:gd name="connsiteY0" fmla="*/ 0 h 10946"/>
              <a:gd name="connsiteX1" fmla="*/ 10000 w 10000"/>
              <a:gd name="connsiteY1" fmla="*/ 2687 h 10946"/>
              <a:gd name="connsiteX2" fmla="*/ 9952 w 10000"/>
              <a:gd name="connsiteY2" fmla="*/ 10946 h 10946"/>
              <a:gd name="connsiteX3" fmla="*/ 0 w 10000"/>
              <a:gd name="connsiteY3" fmla="*/ 10946 h 10946"/>
              <a:gd name="connsiteX4" fmla="*/ 0 w 10000"/>
              <a:gd name="connsiteY4" fmla="*/ 0 h 10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946">
                <a:moveTo>
                  <a:pt x="0" y="0"/>
                </a:moveTo>
                <a:lnTo>
                  <a:pt x="10000" y="2687"/>
                </a:lnTo>
                <a:cubicBezTo>
                  <a:pt x="9984" y="5061"/>
                  <a:pt x="9968" y="8572"/>
                  <a:pt x="9952" y="10946"/>
                </a:cubicBezTo>
                <a:lnTo>
                  <a:pt x="0" y="10946"/>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924B0A2-ADDA-8CE5-8F35-BD9CEAAF46F1}"/>
              </a:ext>
            </a:extLst>
          </p:cNvPr>
          <p:cNvSpPr txBox="1"/>
          <p:nvPr/>
        </p:nvSpPr>
        <p:spPr>
          <a:xfrm>
            <a:off x="6238570" y="177620"/>
            <a:ext cx="2905430" cy="523220"/>
          </a:xfrm>
          <a:prstGeom prst="rect">
            <a:avLst/>
          </a:prstGeom>
          <a:noFill/>
        </p:spPr>
        <p:txBody>
          <a:bodyPr wrap="square">
            <a:spAutoFit/>
          </a:bodyPr>
          <a:lstStyle/>
          <a:p>
            <a:pPr>
              <a:spcAft>
                <a:spcPts val="0"/>
              </a:spcAft>
            </a:pPr>
            <a:r>
              <a:rPr lang="en-GB" sz="1400" b="1" dirty="0" err="1">
                <a:latin typeface="Open Sans" panose="020B0606030504020204" pitchFamily="34" charset="0"/>
                <a:ea typeface="Open Sans" panose="020B0606030504020204" pitchFamily="34" charset="0"/>
                <a:cs typeface="Open Sans" panose="020B0606030504020204" pitchFamily="34" charset="0"/>
              </a:rPr>
              <a:t>Katashola</a:t>
            </a:r>
            <a:r>
              <a:rPr lang="en-GB" sz="1400" b="1" dirty="0">
                <a:latin typeface="Open Sans" panose="020B0606030504020204" pitchFamily="34" charset="0"/>
                <a:ea typeface="Open Sans" panose="020B0606030504020204" pitchFamily="34" charset="0"/>
                <a:cs typeface="Open Sans" panose="020B0606030504020204" pitchFamily="34" charset="0"/>
              </a:rPr>
              <a:t> Camp for displaced people in the DRC.</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60470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43D08-8FC7-382D-273D-5CB4ED171E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E7535C-2BF2-35AC-807E-80991961CB33}"/>
              </a:ext>
            </a:extLst>
          </p:cNvPr>
          <p:cNvPicPr>
            <a:picLocks noChangeAspect="1"/>
          </p:cNvPicPr>
          <p:nvPr/>
        </p:nvPicPr>
        <p:blipFill>
          <a:blip r:embed="rId2"/>
          <a:stretch>
            <a:fillRect/>
          </a:stretch>
        </p:blipFill>
        <p:spPr>
          <a:xfrm>
            <a:off x="0" y="-529231"/>
            <a:ext cx="5145206" cy="7387231"/>
          </a:xfrm>
          <a:prstGeom prst="rect">
            <a:avLst/>
          </a:prstGeom>
        </p:spPr>
      </p:pic>
      <p:sp>
        <p:nvSpPr>
          <p:cNvPr id="3" name="Rectangle 2">
            <a:extLst>
              <a:ext uri="{FF2B5EF4-FFF2-40B4-BE49-F238E27FC236}">
                <a16:creationId xmlns:a16="http://schemas.microsoft.com/office/drawing/2014/main" id="{E676614E-7450-A51F-4483-E46A14186AF2}"/>
              </a:ext>
            </a:extLst>
          </p:cNvPr>
          <p:cNvSpPr/>
          <p:nvPr/>
        </p:nvSpPr>
        <p:spPr>
          <a:xfrm rot="187290">
            <a:off x="4573357" y="-139459"/>
            <a:ext cx="5381337" cy="7464457"/>
          </a:xfrm>
          <a:prstGeom prst="rect">
            <a:avLst/>
          </a:prstGeom>
          <a:solidFill>
            <a:srgbClr val="171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0EC50F-5A11-B684-BEF8-44E6BE952E78}"/>
              </a:ext>
            </a:extLst>
          </p:cNvPr>
          <p:cNvSpPr>
            <a:spLocks noGrp="1"/>
          </p:cNvSpPr>
          <p:nvPr>
            <p:ph type="title"/>
          </p:nvPr>
        </p:nvSpPr>
        <p:spPr>
          <a:xfrm>
            <a:off x="5016499" y="877764"/>
            <a:ext cx="3691235" cy="4824536"/>
          </a:xfrm>
        </p:spPr>
        <p:txBody>
          <a:bodyPr/>
          <a:lstStyle/>
          <a:p>
            <a:pPr algn="l"/>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Chance has eight children, including </a:t>
            </a:r>
            <a:b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baby </a:t>
            </a:r>
            <a:r>
              <a:rPr lang="en-GB" sz="2400" b="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Siborge</a:t>
            </a: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b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She was forced to run from her home to escape armed conflict, shortly after giving birth.</a:t>
            </a:r>
            <a:b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She was separated from her husband and does not know where he is.</a:t>
            </a:r>
          </a:p>
        </p:txBody>
      </p:sp>
      <p:sp>
        <p:nvSpPr>
          <p:cNvPr id="12" name="Manual Input 6">
            <a:extLst>
              <a:ext uri="{FF2B5EF4-FFF2-40B4-BE49-F238E27FC236}">
                <a16:creationId xmlns:a16="http://schemas.microsoft.com/office/drawing/2014/main" id="{984FE497-F93B-91CD-48AD-7AB91B2C90D1}"/>
              </a:ext>
            </a:extLst>
          </p:cNvPr>
          <p:cNvSpPr/>
          <p:nvPr/>
        </p:nvSpPr>
        <p:spPr>
          <a:xfrm rot="10800000" flipH="1">
            <a:off x="-19764" y="27296"/>
            <a:ext cx="2715126" cy="103618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2"/>
              <a:gd name="connsiteY0" fmla="*/ 0 h 12276"/>
              <a:gd name="connsiteX1" fmla="*/ 10192 w 10192"/>
              <a:gd name="connsiteY1" fmla="*/ 2276 h 12276"/>
              <a:gd name="connsiteX2" fmla="*/ 10192 w 10192"/>
              <a:gd name="connsiteY2" fmla="*/ 12276 h 12276"/>
              <a:gd name="connsiteX3" fmla="*/ 192 w 10192"/>
              <a:gd name="connsiteY3" fmla="*/ 12276 h 12276"/>
              <a:gd name="connsiteX4" fmla="*/ 0 w 10192"/>
              <a:gd name="connsiteY4" fmla="*/ 0 h 12276"/>
              <a:gd name="connsiteX0" fmla="*/ 0 w 10240"/>
              <a:gd name="connsiteY0" fmla="*/ 0 h 12276"/>
              <a:gd name="connsiteX1" fmla="*/ 10240 w 10240"/>
              <a:gd name="connsiteY1" fmla="*/ 5969 h 12276"/>
              <a:gd name="connsiteX2" fmla="*/ 10192 w 10240"/>
              <a:gd name="connsiteY2" fmla="*/ 12276 h 12276"/>
              <a:gd name="connsiteX3" fmla="*/ 192 w 10240"/>
              <a:gd name="connsiteY3" fmla="*/ 12276 h 12276"/>
              <a:gd name="connsiteX4" fmla="*/ 0 w 10240"/>
              <a:gd name="connsiteY4" fmla="*/ 0 h 12276"/>
              <a:gd name="connsiteX0" fmla="*/ 0 w 10048"/>
              <a:gd name="connsiteY0" fmla="*/ 0 h 10527"/>
              <a:gd name="connsiteX1" fmla="*/ 10048 w 10048"/>
              <a:gd name="connsiteY1" fmla="*/ 4220 h 10527"/>
              <a:gd name="connsiteX2" fmla="*/ 10000 w 10048"/>
              <a:gd name="connsiteY2" fmla="*/ 10527 h 10527"/>
              <a:gd name="connsiteX3" fmla="*/ 0 w 10048"/>
              <a:gd name="connsiteY3" fmla="*/ 10527 h 10527"/>
              <a:gd name="connsiteX4" fmla="*/ 0 w 10048"/>
              <a:gd name="connsiteY4" fmla="*/ 0 h 10527"/>
              <a:gd name="connsiteX0" fmla="*/ 0 w 10048"/>
              <a:gd name="connsiteY0" fmla="*/ 0 h 8853"/>
              <a:gd name="connsiteX1" fmla="*/ 10048 w 10048"/>
              <a:gd name="connsiteY1" fmla="*/ 2546 h 8853"/>
              <a:gd name="connsiteX2" fmla="*/ 10000 w 10048"/>
              <a:gd name="connsiteY2" fmla="*/ 8853 h 8853"/>
              <a:gd name="connsiteX3" fmla="*/ 0 w 10048"/>
              <a:gd name="connsiteY3" fmla="*/ 8853 h 8853"/>
              <a:gd name="connsiteX4" fmla="*/ 0 w 10048"/>
              <a:gd name="connsiteY4" fmla="*/ 0 h 8853"/>
              <a:gd name="connsiteX0" fmla="*/ 0 w 10000"/>
              <a:gd name="connsiteY0" fmla="*/ 0 h 10000"/>
              <a:gd name="connsiteX1" fmla="*/ 10000 w 10000"/>
              <a:gd name="connsiteY1" fmla="*/ 1741 h 10000"/>
              <a:gd name="connsiteX2" fmla="*/ 9952 w 10000"/>
              <a:gd name="connsiteY2" fmla="*/ 10000 h 10000"/>
              <a:gd name="connsiteX3" fmla="*/ 0 w 10000"/>
              <a:gd name="connsiteY3" fmla="*/ 10000 h 10000"/>
              <a:gd name="connsiteX4" fmla="*/ 0 w 10000"/>
              <a:gd name="connsiteY4" fmla="*/ 0 h 10000"/>
              <a:gd name="connsiteX0" fmla="*/ 0 w 10000"/>
              <a:gd name="connsiteY0" fmla="*/ 0 h 10946"/>
              <a:gd name="connsiteX1" fmla="*/ 10000 w 10000"/>
              <a:gd name="connsiteY1" fmla="*/ 2687 h 10946"/>
              <a:gd name="connsiteX2" fmla="*/ 9952 w 10000"/>
              <a:gd name="connsiteY2" fmla="*/ 10946 h 10946"/>
              <a:gd name="connsiteX3" fmla="*/ 0 w 10000"/>
              <a:gd name="connsiteY3" fmla="*/ 10946 h 10946"/>
              <a:gd name="connsiteX4" fmla="*/ 0 w 10000"/>
              <a:gd name="connsiteY4" fmla="*/ 0 h 10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946">
                <a:moveTo>
                  <a:pt x="0" y="0"/>
                </a:moveTo>
                <a:lnTo>
                  <a:pt x="10000" y="2687"/>
                </a:lnTo>
                <a:cubicBezTo>
                  <a:pt x="9984" y="5061"/>
                  <a:pt x="9968" y="8572"/>
                  <a:pt x="9952" y="10946"/>
                </a:cubicBezTo>
                <a:lnTo>
                  <a:pt x="0" y="10946"/>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E79352A-1F9B-DEC1-2C53-773C477AFDD7}"/>
              </a:ext>
            </a:extLst>
          </p:cNvPr>
          <p:cNvSpPr txBox="1"/>
          <p:nvPr/>
        </p:nvSpPr>
        <p:spPr>
          <a:xfrm>
            <a:off x="75150" y="354544"/>
            <a:ext cx="2525298" cy="523220"/>
          </a:xfrm>
          <a:prstGeom prst="rect">
            <a:avLst/>
          </a:prstGeom>
          <a:noFill/>
        </p:spPr>
        <p:txBody>
          <a:bodyPr wrap="square">
            <a:spAutoFit/>
          </a:bodyPr>
          <a:lstStyle/>
          <a:p>
            <a:pPr>
              <a:spcAft>
                <a:spcPts val="0"/>
              </a:spcAft>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Chance with baby </a:t>
            </a:r>
            <a:r>
              <a:rPr lang="en-GB" sz="1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Siborge</a:t>
            </a: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in </a:t>
            </a:r>
            <a:r>
              <a:rPr lang="en-GB" sz="1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Katashola</a:t>
            </a: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camp.</a:t>
            </a:r>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93109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child in front of tents&#10;&#10;AI-generated content may be incorrect.">
            <a:extLst>
              <a:ext uri="{FF2B5EF4-FFF2-40B4-BE49-F238E27FC236}">
                <a16:creationId xmlns:a16="http://schemas.microsoft.com/office/drawing/2014/main" id="{8FFDD4EE-C5DA-19C4-66DD-79A9BE099421}"/>
              </a:ext>
            </a:extLst>
          </p:cNvPr>
          <p:cNvPicPr>
            <a:picLocks noChangeAspect="1"/>
          </p:cNvPicPr>
          <p:nvPr/>
        </p:nvPicPr>
        <p:blipFill>
          <a:blip r:embed="rId2"/>
          <a:stretch>
            <a:fillRect/>
          </a:stretch>
        </p:blipFill>
        <p:spPr>
          <a:xfrm>
            <a:off x="-25400" y="-723900"/>
            <a:ext cx="13520664" cy="7581900"/>
          </a:xfrm>
          <a:prstGeom prst="rect">
            <a:avLst/>
          </a:prstGeom>
        </p:spPr>
      </p:pic>
      <p:sp>
        <p:nvSpPr>
          <p:cNvPr id="11" name="Rectangle 10">
            <a:extLst>
              <a:ext uri="{FF2B5EF4-FFF2-40B4-BE49-F238E27FC236}">
                <a16:creationId xmlns:a16="http://schemas.microsoft.com/office/drawing/2014/main" id="{AB91AE40-66B2-E4E9-5344-B90515D0BA58}"/>
              </a:ext>
            </a:extLst>
          </p:cNvPr>
          <p:cNvSpPr/>
          <p:nvPr/>
        </p:nvSpPr>
        <p:spPr bwMode="auto">
          <a:xfrm>
            <a:off x="-330199" y="-723900"/>
            <a:ext cx="4561145" cy="7595677"/>
          </a:xfrm>
          <a:prstGeom prst="rect">
            <a:avLst/>
          </a:prstGeom>
          <a:solidFill>
            <a:srgbClr val="171B1E"/>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 W3" charset="0"/>
            </a:endParaRPr>
          </a:p>
        </p:txBody>
      </p:sp>
      <p:sp>
        <p:nvSpPr>
          <p:cNvPr id="4" name="Parallelogram 11">
            <a:extLst>
              <a:ext uri="{FF2B5EF4-FFF2-40B4-BE49-F238E27FC236}">
                <a16:creationId xmlns:a16="http://schemas.microsoft.com/office/drawing/2014/main" id="{74B86658-EDF1-AB26-034A-CA63E9F37C10}"/>
              </a:ext>
            </a:extLst>
          </p:cNvPr>
          <p:cNvSpPr/>
          <p:nvPr/>
        </p:nvSpPr>
        <p:spPr>
          <a:xfrm rot="10800000">
            <a:off x="119987" y="374590"/>
            <a:ext cx="4561145" cy="2915569"/>
          </a:xfrm>
          <a:custGeom>
            <a:avLst/>
            <a:gdLst>
              <a:gd name="connsiteX0" fmla="*/ 0 w 2300748"/>
              <a:gd name="connsiteY0" fmla="*/ 1219200 h 1219200"/>
              <a:gd name="connsiteX1" fmla="*/ 304800 w 2300748"/>
              <a:gd name="connsiteY1" fmla="*/ 0 h 1219200"/>
              <a:gd name="connsiteX2" fmla="*/ 2300748 w 2300748"/>
              <a:gd name="connsiteY2" fmla="*/ 0 h 1219200"/>
              <a:gd name="connsiteX3" fmla="*/ 1995948 w 2300748"/>
              <a:gd name="connsiteY3" fmla="*/ 1219200 h 1219200"/>
              <a:gd name="connsiteX4" fmla="*/ 0 w 2300748"/>
              <a:gd name="connsiteY4" fmla="*/ 1219200 h 1219200"/>
              <a:gd name="connsiteX0" fmla="*/ 0 w 2300748"/>
              <a:gd name="connsiteY0" fmla="*/ 1219200 h 1917291"/>
              <a:gd name="connsiteX1" fmla="*/ 304800 w 2300748"/>
              <a:gd name="connsiteY1" fmla="*/ 0 h 1917291"/>
              <a:gd name="connsiteX2" fmla="*/ 2300748 w 2300748"/>
              <a:gd name="connsiteY2" fmla="*/ 0 h 1917291"/>
              <a:gd name="connsiteX3" fmla="*/ 2290916 w 2300748"/>
              <a:gd name="connsiteY3" fmla="*/ 1917291 h 1917291"/>
              <a:gd name="connsiteX4" fmla="*/ 0 w 2300748"/>
              <a:gd name="connsiteY4" fmla="*/ 1219200 h 1917291"/>
              <a:gd name="connsiteX0" fmla="*/ 0 w 2300748"/>
              <a:gd name="connsiteY0" fmla="*/ 1219200 h 1893520"/>
              <a:gd name="connsiteX1" fmla="*/ 304800 w 2300748"/>
              <a:gd name="connsiteY1" fmla="*/ 0 h 1893520"/>
              <a:gd name="connsiteX2" fmla="*/ 2300748 w 2300748"/>
              <a:gd name="connsiteY2" fmla="*/ 0 h 1893520"/>
              <a:gd name="connsiteX3" fmla="*/ 2290916 w 2300748"/>
              <a:gd name="connsiteY3" fmla="*/ 1893520 h 1893520"/>
              <a:gd name="connsiteX4" fmla="*/ 0 w 2300748"/>
              <a:gd name="connsiteY4" fmla="*/ 1219200 h 1893520"/>
              <a:gd name="connsiteX0" fmla="*/ 0 w 2354611"/>
              <a:gd name="connsiteY0" fmla="*/ 1219200 h 1893520"/>
              <a:gd name="connsiteX1" fmla="*/ 304800 w 2354611"/>
              <a:gd name="connsiteY1" fmla="*/ 0 h 1893520"/>
              <a:gd name="connsiteX2" fmla="*/ 2354611 w 2354611"/>
              <a:gd name="connsiteY2" fmla="*/ 23772 h 1893520"/>
              <a:gd name="connsiteX3" fmla="*/ 2290916 w 2354611"/>
              <a:gd name="connsiteY3" fmla="*/ 1893520 h 1893520"/>
              <a:gd name="connsiteX4" fmla="*/ 0 w 2354611"/>
              <a:gd name="connsiteY4" fmla="*/ 1219200 h 1893520"/>
              <a:gd name="connsiteX0" fmla="*/ 0 w 2354611"/>
              <a:gd name="connsiteY0" fmla="*/ 1219200 h 1885597"/>
              <a:gd name="connsiteX1" fmla="*/ 304800 w 2354611"/>
              <a:gd name="connsiteY1" fmla="*/ 0 h 1885597"/>
              <a:gd name="connsiteX2" fmla="*/ 2354611 w 2354611"/>
              <a:gd name="connsiteY2" fmla="*/ 23772 h 1885597"/>
              <a:gd name="connsiteX3" fmla="*/ 2267832 w 2354611"/>
              <a:gd name="connsiteY3" fmla="*/ 1885597 h 1885597"/>
              <a:gd name="connsiteX4" fmla="*/ 0 w 2354611"/>
              <a:gd name="connsiteY4" fmla="*/ 1219200 h 1885597"/>
              <a:gd name="connsiteX0" fmla="*/ 0 w 2323832"/>
              <a:gd name="connsiteY0" fmla="*/ 1235047 h 1901444"/>
              <a:gd name="connsiteX1" fmla="*/ 304800 w 2323832"/>
              <a:gd name="connsiteY1" fmla="*/ 15847 h 1901444"/>
              <a:gd name="connsiteX2" fmla="*/ 2323832 w 2323832"/>
              <a:gd name="connsiteY2" fmla="*/ 0 h 1901444"/>
              <a:gd name="connsiteX3" fmla="*/ 2267832 w 2323832"/>
              <a:gd name="connsiteY3" fmla="*/ 1901444 h 1901444"/>
              <a:gd name="connsiteX4" fmla="*/ 0 w 2323832"/>
              <a:gd name="connsiteY4" fmla="*/ 1235047 h 1901444"/>
              <a:gd name="connsiteX0" fmla="*/ 72241 w 2396073"/>
              <a:gd name="connsiteY0" fmla="*/ 1235047 h 1901444"/>
              <a:gd name="connsiteX1" fmla="*/ 0 w 2396073"/>
              <a:gd name="connsiteY1" fmla="*/ 23771 h 1901444"/>
              <a:gd name="connsiteX2" fmla="*/ 2396073 w 2396073"/>
              <a:gd name="connsiteY2" fmla="*/ 0 h 1901444"/>
              <a:gd name="connsiteX3" fmla="*/ 2340073 w 2396073"/>
              <a:gd name="connsiteY3" fmla="*/ 1901444 h 1901444"/>
              <a:gd name="connsiteX4" fmla="*/ 72241 w 2396073"/>
              <a:gd name="connsiteY4" fmla="*/ 1235047 h 1901444"/>
              <a:gd name="connsiteX0" fmla="*/ 0 w 2416169"/>
              <a:gd name="connsiteY0" fmla="*/ 1821406 h 1901444"/>
              <a:gd name="connsiteX1" fmla="*/ 20096 w 2416169"/>
              <a:gd name="connsiteY1" fmla="*/ 23771 h 1901444"/>
              <a:gd name="connsiteX2" fmla="*/ 2416169 w 2416169"/>
              <a:gd name="connsiteY2" fmla="*/ 0 h 1901444"/>
              <a:gd name="connsiteX3" fmla="*/ 2360169 w 2416169"/>
              <a:gd name="connsiteY3" fmla="*/ 1901444 h 1901444"/>
              <a:gd name="connsiteX4" fmla="*/ 0 w 2416169"/>
              <a:gd name="connsiteY4" fmla="*/ 1821406 h 1901444"/>
              <a:gd name="connsiteX0" fmla="*/ 0 w 2446948"/>
              <a:gd name="connsiteY0" fmla="*/ 1797635 h 1877673"/>
              <a:gd name="connsiteX1" fmla="*/ 20096 w 2446948"/>
              <a:gd name="connsiteY1" fmla="*/ 0 h 1877673"/>
              <a:gd name="connsiteX2" fmla="*/ 2446948 w 2446948"/>
              <a:gd name="connsiteY2" fmla="*/ 15848 h 1877673"/>
              <a:gd name="connsiteX3" fmla="*/ 2360169 w 2446948"/>
              <a:gd name="connsiteY3" fmla="*/ 1877673 h 1877673"/>
              <a:gd name="connsiteX4" fmla="*/ 0 w 2446948"/>
              <a:gd name="connsiteY4" fmla="*/ 1797635 h 1877673"/>
              <a:gd name="connsiteX0" fmla="*/ 0 w 2427856"/>
              <a:gd name="connsiteY0" fmla="*/ 1806363 h 1886401"/>
              <a:gd name="connsiteX1" fmla="*/ 20096 w 2427856"/>
              <a:gd name="connsiteY1" fmla="*/ 8728 h 1886401"/>
              <a:gd name="connsiteX2" fmla="*/ 2427856 w 2427856"/>
              <a:gd name="connsiteY2" fmla="*/ 0 h 1886401"/>
              <a:gd name="connsiteX3" fmla="*/ 2360169 w 2427856"/>
              <a:gd name="connsiteY3" fmla="*/ 1886401 h 1886401"/>
              <a:gd name="connsiteX4" fmla="*/ 0 w 2427856"/>
              <a:gd name="connsiteY4" fmla="*/ 1806363 h 1886401"/>
              <a:gd name="connsiteX0" fmla="*/ 0 w 2427856"/>
              <a:gd name="connsiteY0" fmla="*/ 1806363 h 1915893"/>
              <a:gd name="connsiteX1" fmla="*/ 20096 w 2427856"/>
              <a:gd name="connsiteY1" fmla="*/ 8728 h 1915893"/>
              <a:gd name="connsiteX2" fmla="*/ 2427856 w 2427856"/>
              <a:gd name="connsiteY2" fmla="*/ 0 h 1915893"/>
              <a:gd name="connsiteX3" fmla="*/ 2369715 w 2427856"/>
              <a:gd name="connsiteY3" fmla="*/ 1915893 h 1915893"/>
              <a:gd name="connsiteX4" fmla="*/ 0 w 2427856"/>
              <a:gd name="connsiteY4" fmla="*/ 1806363 h 191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856" h="1915893">
                <a:moveTo>
                  <a:pt x="0" y="1806363"/>
                </a:moveTo>
                <a:lnTo>
                  <a:pt x="20096" y="8728"/>
                </a:lnTo>
                <a:lnTo>
                  <a:pt x="2427856" y="0"/>
                </a:lnTo>
                <a:cubicBezTo>
                  <a:pt x="2424579" y="639097"/>
                  <a:pt x="2372992" y="1276796"/>
                  <a:pt x="2369715" y="1915893"/>
                </a:cubicBezTo>
                <a:lnTo>
                  <a:pt x="0" y="1806363"/>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E978D4A-F784-00D7-D950-6DE6C3130294}"/>
              </a:ext>
            </a:extLst>
          </p:cNvPr>
          <p:cNvSpPr txBox="1">
            <a:spLocks/>
          </p:cNvSpPr>
          <p:nvPr/>
        </p:nvSpPr>
        <p:spPr>
          <a:xfrm>
            <a:off x="600554" y="695658"/>
            <a:ext cx="3872973" cy="2400300"/>
          </a:xfrm>
          <a:prstGeom prst="rect">
            <a:avLst/>
          </a:prstGeom>
        </p:spPr>
        <p:txBody>
          <a:bodyPr vert="horz" lIns="91440" tIns="45720" rIns="91440" bIns="45720" rtlCol="0" anchor="t">
            <a:noAutofit/>
          </a:bodyPr>
          <a:lst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a:lstStyle>
          <a:p>
            <a:r>
              <a:rPr lang="en-GB"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Here in the camp, people need food, clothes … we have nothing like blankets and mattresses. The life I am living with this baby is very painful. Even finding soap to wash him and his clothes is so difficult.</a:t>
            </a:r>
            <a:endParaRPr lang="en-GB" sz="1400" b="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1600" b="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Chance</a:t>
            </a:r>
          </a:p>
        </p:txBody>
      </p:sp>
      <p:sp>
        <p:nvSpPr>
          <p:cNvPr id="5" name="Title 1">
            <a:extLst>
              <a:ext uri="{FF2B5EF4-FFF2-40B4-BE49-F238E27FC236}">
                <a16:creationId xmlns:a16="http://schemas.microsoft.com/office/drawing/2014/main" id="{5C6A6CCF-22FC-0F87-9882-D8B9A3A3B483}"/>
              </a:ext>
            </a:extLst>
          </p:cNvPr>
          <p:cNvSpPr txBox="1">
            <a:spLocks/>
          </p:cNvSpPr>
          <p:nvPr/>
        </p:nvSpPr>
        <p:spPr>
          <a:xfrm>
            <a:off x="436433" y="3848135"/>
            <a:ext cx="3348167" cy="2314207"/>
          </a:xfrm>
          <a:prstGeom prst="rect">
            <a:avLst/>
          </a:prstGeom>
        </p:spPr>
        <p:txBody>
          <a:bodyPr vert="horz" lIns="91440" tIns="45720" rIns="91440" bIns="45720" rtlCol="0" anchor="t">
            <a:noAutofit/>
          </a:bodyPr>
          <a:lst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a:lstStyle>
          <a:p>
            <a:r>
              <a:rPr lang="en-GB" sz="18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Chance reached the relative safety of </a:t>
            </a:r>
            <a:r>
              <a:rPr lang="en-GB" sz="18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Katashola</a:t>
            </a:r>
            <a:r>
              <a:rPr lang="en-GB" sz="18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camp for displaced people.</a:t>
            </a:r>
            <a:br>
              <a:rPr lang="en-GB" sz="18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GB" sz="18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18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But Chance and her children don’t have the essentials they need and are at risk of malnutrition.</a:t>
            </a:r>
          </a:p>
        </p:txBody>
      </p:sp>
      <p:pic>
        <p:nvPicPr>
          <p:cNvPr id="12" name="Picture 11">
            <a:extLst>
              <a:ext uri="{FF2B5EF4-FFF2-40B4-BE49-F238E27FC236}">
                <a16:creationId xmlns:a16="http://schemas.microsoft.com/office/drawing/2014/main" id="{B5970BF7-2E4C-3D90-31AE-503835D52F55}"/>
              </a:ext>
            </a:extLst>
          </p:cNvPr>
          <p:cNvPicPr>
            <a:picLocks noChangeAspect="1"/>
          </p:cNvPicPr>
          <p:nvPr/>
        </p:nvPicPr>
        <p:blipFill>
          <a:blip r:embed="rId3"/>
          <a:stretch>
            <a:fillRect/>
          </a:stretch>
        </p:blipFill>
        <p:spPr>
          <a:xfrm>
            <a:off x="-25400" y="0"/>
            <a:ext cx="571575" cy="776389"/>
          </a:xfrm>
          <a:prstGeom prst="rect">
            <a:avLst/>
          </a:prstGeom>
        </p:spPr>
      </p:pic>
      <p:pic>
        <p:nvPicPr>
          <p:cNvPr id="13" name="Picture 12">
            <a:extLst>
              <a:ext uri="{FF2B5EF4-FFF2-40B4-BE49-F238E27FC236}">
                <a16:creationId xmlns:a16="http://schemas.microsoft.com/office/drawing/2014/main" id="{970F6BC8-9C3F-E2DC-285E-287DE05363FF}"/>
              </a:ext>
            </a:extLst>
          </p:cNvPr>
          <p:cNvPicPr>
            <a:picLocks noChangeAspect="1"/>
          </p:cNvPicPr>
          <p:nvPr/>
        </p:nvPicPr>
        <p:blipFill>
          <a:blip r:embed="rId3"/>
          <a:stretch>
            <a:fillRect/>
          </a:stretch>
        </p:blipFill>
        <p:spPr>
          <a:xfrm rot="10800000">
            <a:off x="4180230" y="2804865"/>
            <a:ext cx="571575" cy="776389"/>
          </a:xfrm>
          <a:prstGeom prst="rect">
            <a:avLst/>
          </a:prstGeom>
        </p:spPr>
      </p:pic>
    </p:spTree>
    <p:extLst>
      <p:ext uri="{BB962C8B-B14F-4D97-AF65-F5344CB8AC3E}">
        <p14:creationId xmlns:p14="http://schemas.microsoft.com/office/powerpoint/2010/main" val="3887544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E8EB9-9A6B-808B-7C7B-6BC99DB2091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4B55095-9CEA-A6DE-BCB0-9F4703859BBD}"/>
              </a:ext>
            </a:extLst>
          </p:cNvPr>
          <p:cNvSpPr/>
          <p:nvPr/>
        </p:nvSpPr>
        <p:spPr>
          <a:xfrm>
            <a:off x="-44245" y="-29497"/>
            <a:ext cx="9247239" cy="6961239"/>
          </a:xfrm>
          <a:prstGeom prst="rect">
            <a:avLst/>
          </a:prstGeom>
          <a:solidFill>
            <a:srgbClr val="171B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black and red background with a black rectangle&#10;&#10;AI-generated content may be incorrect.">
            <a:extLst>
              <a:ext uri="{FF2B5EF4-FFF2-40B4-BE49-F238E27FC236}">
                <a16:creationId xmlns:a16="http://schemas.microsoft.com/office/drawing/2014/main" id="{343AD787-DEC8-9883-CB53-05F5B989B1DC}"/>
              </a:ext>
            </a:extLst>
          </p:cNvPr>
          <p:cNvPicPr>
            <a:picLocks noGrp="1" noRot="1" noMove="1" noResize="1" noEditPoints="1" noAdjustHandles="1" noChangeArrowheads="1" noChangeShapeType="1" noCrop="1"/>
          </p:cNvPicPr>
          <p:nvPr/>
        </p:nvPicPr>
        <p:blipFill>
          <a:blip r:embed="rId2"/>
          <a:stretch>
            <a:fillRect/>
          </a:stretch>
        </p:blipFill>
        <p:spPr>
          <a:xfrm rot="10800000">
            <a:off x="0" y="0"/>
            <a:ext cx="9144000" cy="6858000"/>
          </a:xfrm>
          <a:prstGeom prst="rect">
            <a:avLst/>
          </a:prstGeom>
        </p:spPr>
      </p:pic>
      <p:sp>
        <p:nvSpPr>
          <p:cNvPr id="2" name="Title 1">
            <a:extLst>
              <a:ext uri="{FF2B5EF4-FFF2-40B4-BE49-F238E27FC236}">
                <a16:creationId xmlns:a16="http://schemas.microsoft.com/office/drawing/2014/main" id="{E3700BE0-3CC6-9601-7F9A-F3B7B137C483}"/>
              </a:ext>
            </a:extLst>
          </p:cNvPr>
          <p:cNvSpPr>
            <a:spLocks noGrp="1"/>
          </p:cNvSpPr>
          <p:nvPr>
            <p:ph type="title"/>
          </p:nvPr>
        </p:nvSpPr>
        <p:spPr>
          <a:xfrm>
            <a:off x="1283108" y="729164"/>
            <a:ext cx="6885001" cy="4824536"/>
          </a:xfrm>
        </p:spPr>
        <p:txBody>
          <a:bodyPr/>
          <a:lstStyle/>
          <a:p>
            <a:pPr algn="l"/>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Working with our trusted partners ECC-MERU, Christian Aid offers financial assistance to displaced people like Chance and her children.</a:t>
            </a:r>
            <a:br>
              <a:rPr lang="en-GB"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GB"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Cash grants enable parents to buy food, bedding and blankets for their children.</a:t>
            </a:r>
          </a:p>
        </p:txBody>
      </p:sp>
      <p:pic>
        <p:nvPicPr>
          <p:cNvPr id="18" name="Picture 17" descr="A red plate with a fork and spoon&#10;&#10;AI-generated content may be incorrect.">
            <a:extLst>
              <a:ext uri="{FF2B5EF4-FFF2-40B4-BE49-F238E27FC236}">
                <a16:creationId xmlns:a16="http://schemas.microsoft.com/office/drawing/2014/main" id="{AFB0B93B-8F2F-BCC7-83B1-791515B351CF}"/>
              </a:ext>
            </a:extLst>
          </p:cNvPr>
          <p:cNvPicPr>
            <a:picLocks noChangeAspect="1"/>
          </p:cNvPicPr>
          <p:nvPr/>
        </p:nvPicPr>
        <p:blipFill>
          <a:blip r:embed="rId3"/>
          <a:stretch>
            <a:fillRect/>
          </a:stretch>
        </p:blipFill>
        <p:spPr>
          <a:xfrm>
            <a:off x="2039274" y="4492748"/>
            <a:ext cx="1448982" cy="1448982"/>
          </a:xfrm>
          <a:prstGeom prst="rect">
            <a:avLst/>
          </a:prstGeom>
        </p:spPr>
      </p:pic>
      <p:pic>
        <p:nvPicPr>
          <p:cNvPr id="22" name="Picture 21" descr="A red square with a spiral on it&#10;&#10;AI-generated content may be incorrect.">
            <a:extLst>
              <a:ext uri="{FF2B5EF4-FFF2-40B4-BE49-F238E27FC236}">
                <a16:creationId xmlns:a16="http://schemas.microsoft.com/office/drawing/2014/main" id="{65FE8AF8-DF99-04A3-2F63-E2C6724741EC}"/>
              </a:ext>
            </a:extLst>
          </p:cNvPr>
          <p:cNvPicPr>
            <a:picLocks noChangeAspect="1"/>
          </p:cNvPicPr>
          <p:nvPr/>
        </p:nvPicPr>
        <p:blipFill>
          <a:blip r:embed="rId4"/>
          <a:stretch>
            <a:fillRect/>
          </a:stretch>
        </p:blipFill>
        <p:spPr>
          <a:xfrm>
            <a:off x="3976362" y="4635598"/>
            <a:ext cx="1163281" cy="1163281"/>
          </a:xfrm>
          <a:prstGeom prst="rect">
            <a:avLst/>
          </a:prstGeom>
        </p:spPr>
      </p:pic>
      <p:pic>
        <p:nvPicPr>
          <p:cNvPr id="23" name="Graphic 22">
            <a:extLst>
              <a:ext uri="{FF2B5EF4-FFF2-40B4-BE49-F238E27FC236}">
                <a16:creationId xmlns:a16="http://schemas.microsoft.com/office/drawing/2014/main" id="{7082CC06-89A3-D651-42B6-1B7529CC2A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2930" y="4492748"/>
            <a:ext cx="1448982" cy="1428857"/>
          </a:xfrm>
          <a:prstGeom prst="rect">
            <a:avLst/>
          </a:prstGeom>
        </p:spPr>
      </p:pic>
    </p:spTree>
    <p:extLst>
      <p:ext uri="{BB962C8B-B14F-4D97-AF65-F5344CB8AC3E}">
        <p14:creationId xmlns:p14="http://schemas.microsoft.com/office/powerpoint/2010/main" val="1292261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B4154-6EF4-85A3-2553-1931CD96865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E86A8E8-C7E4-5A48-C48A-04955157DA44}"/>
              </a:ext>
            </a:extLst>
          </p:cNvPr>
          <p:cNvSpPr/>
          <p:nvPr/>
        </p:nvSpPr>
        <p:spPr bwMode="auto">
          <a:xfrm>
            <a:off x="4086575" y="-103239"/>
            <a:ext cx="5160664" cy="6996773"/>
          </a:xfrm>
          <a:prstGeom prst="rect">
            <a:avLst/>
          </a:prstGeom>
          <a:solidFill>
            <a:srgbClr val="171B1E"/>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 W3" charset="0"/>
            </a:endParaRPr>
          </a:p>
        </p:txBody>
      </p:sp>
      <p:sp>
        <p:nvSpPr>
          <p:cNvPr id="2" name="Title 1">
            <a:extLst>
              <a:ext uri="{FF2B5EF4-FFF2-40B4-BE49-F238E27FC236}">
                <a16:creationId xmlns:a16="http://schemas.microsoft.com/office/drawing/2014/main" id="{CC79E136-997D-CBD5-F769-DD230063A50B}"/>
              </a:ext>
            </a:extLst>
          </p:cNvPr>
          <p:cNvSpPr>
            <a:spLocks noGrp="1"/>
          </p:cNvSpPr>
          <p:nvPr>
            <p:ph type="title"/>
          </p:nvPr>
        </p:nvSpPr>
        <p:spPr>
          <a:xfrm>
            <a:off x="4517447" y="129287"/>
            <a:ext cx="4515387" cy="3235424"/>
          </a:xfrm>
        </p:spPr>
        <p:txBody>
          <a:bodyPr/>
          <a:lstStyle/>
          <a:p>
            <a:pPr algn="l"/>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Like Chance, Joyce was forced to flee with her young family.</a:t>
            </a:r>
            <a:b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Soldiers came to Joyce’s village when her baby Emiliana was just two months old. </a:t>
            </a:r>
          </a:p>
        </p:txBody>
      </p:sp>
      <p:sp>
        <p:nvSpPr>
          <p:cNvPr id="6" name="Rectangle 5">
            <a:extLst>
              <a:ext uri="{FF2B5EF4-FFF2-40B4-BE49-F238E27FC236}">
                <a16:creationId xmlns:a16="http://schemas.microsoft.com/office/drawing/2014/main" id="{41D15643-C2AD-3239-B551-B22B6EFDC4F5}"/>
              </a:ext>
            </a:extLst>
          </p:cNvPr>
          <p:cNvSpPr/>
          <p:nvPr/>
        </p:nvSpPr>
        <p:spPr>
          <a:xfrm>
            <a:off x="-1" y="5575300"/>
            <a:ext cx="1943101" cy="13182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red and white sign&#10;&#10;AI-generated content may be incorrect.">
            <a:extLst>
              <a:ext uri="{FF2B5EF4-FFF2-40B4-BE49-F238E27FC236}">
                <a16:creationId xmlns:a16="http://schemas.microsoft.com/office/drawing/2014/main" id="{35F65754-61EA-B509-F806-8596A216262D}"/>
              </a:ext>
            </a:extLst>
          </p:cNvPr>
          <p:cNvPicPr>
            <a:picLocks noChangeAspect="1"/>
          </p:cNvPicPr>
          <p:nvPr/>
        </p:nvPicPr>
        <p:blipFill>
          <a:blip r:embed="rId2"/>
          <a:stretch>
            <a:fillRect/>
          </a:stretch>
        </p:blipFill>
        <p:spPr>
          <a:xfrm>
            <a:off x="101867" y="5977238"/>
            <a:ext cx="1841233" cy="726077"/>
          </a:xfrm>
          <a:prstGeom prst="rect">
            <a:avLst/>
          </a:prstGeom>
        </p:spPr>
      </p:pic>
      <p:pic>
        <p:nvPicPr>
          <p:cNvPr id="4" name="Picture 3">
            <a:extLst>
              <a:ext uri="{FF2B5EF4-FFF2-40B4-BE49-F238E27FC236}">
                <a16:creationId xmlns:a16="http://schemas.microsoft.com/office/drawing/2014/main" id="{AD8C2855-3C44-8043-EDCC-BB3A1C4E720F}"/>
              </a:ext>
            </a:extLst>
          </p:cNvPr>
          <p:cNvPicPr>
            <a:picLocks noChangeAspect="1"/>
          </p:cNvPicPr>
          <p:nvPr/>
        </p:nvPicPr>
        <p:blipFill>
          <a:blip r:embed="rId3"/>
          <a:srcRect t="6304"/>
          <a:stretch>
            <a:fillRect/>
          </a:stretch>
        </p:blipFill>
        <p:spPr>
          <a:xfrm>
            <a:off x="-1" y="0"/>
            <a:ext cx="4127502" cy="6893534"/>
          </a:xfrm>
          <a:prstGeom prst="rect">
            <a:avLst/>
          </a:prstGeom>
        </p:spPr>
      </p:pic>
      <p:sp>
        <p:nvSpPr>
          <p:cNvPr id="5" name="Parallelogram 11">
            <a:extLst>
              <a:ext uri="{FF2B5EF4-FFF2-40B4-BE49-F238E27FC236}">
                <a16:creationId xmlns:a16="http://schemas.microsoft.com/office/drawing/2014/main" id="{093AFD39-9992-A199-9CFB-F29CD8A8396B}"/>
              </a:ext>
            </a:extLst>
          </p:cNvPr>
          <p:cNvSpPr/>
          <p:nvPr/>
        </p:nvSpPr>
        <p:spPr>
          <a:xfrm rot="10800000">
            <a:off x="4572000" y="3429000"/>
            <a:ext cx="3900334" cy="2493166"/>
          </a:xfrm>
          <a:custGeom>
            <a:avLst/>
            <a:gdLst>
              <a:gd name="connsiteX0" fmla="*/ 0 w 2300748"/>
              <a:gd name="connsiteY0" fmla="*/ 1219200 h 1219200"/>
              <a:gd name="connsiteX1" fmla="*/ 304800 w 2300748"/>
              <a:gd name="connsiteY1" fmla="*/ 0 h 1219200"/>
              <a:gd name="connsiteX2" fmla="*/ 2300748 w 2300748"/>
              <a:gd name="connsiteY2" fmla="*/ 0 h 1219200"/>
              <a:gd name="connsiteX3" fmla="*/ 1995948 w 2300748"/>
              <a:gd name="connsiteY3" fmla="*/ 1219200 h 1219200"/>
              <a:gd name="connsiteX4" fmla="*/ 0 w 2300748"/>
              <a:gd name="connsiteY4" fmla="*/ 1219200 h 1219200"/>
              <a:gd name="connsiteX0" fmla="*/ 0 w 2300748"/>
              <a:gd name="connsiteY0" fmla="*/ 1219200 h 1917291"/>
              <a:gd name="connsiteX1" fmla="*/ 304800 w 2300748"/>
              <a:gd name="connsiteY1" fmla="*/ 0 h 1917291"/>
              <a:gd name="connsiteX2" fmla="*/ 2300748 w 2300748"/>
              <a:gd name="connsiteY2" fmla="*/ 0 h 1917291"/>
              <a:gd name="connsiteX3" fmla="*/ 2290916 w 2300748"/>
              <a:gd name="connsiteY3" fmla="*/ 1917291 h 1917291"/>
              <a:gd name="connsiteX4" fmla="*/ 0 w 2300748"/>
              <a:gd name="connsiteY4" fmla="*/ 1219200 h 1917291"/>
              <a:gd name="connsiteX0" fmla="*/ 0 w 2300748"/>
              <a:gd name="connsiteY0" fmla="*/ 1219200 h 1893520"/>
              <a:gd name="connsiteX1" fmla="*/ 304800 w 2300748"/>
              <a:gd name="connsiteY1" fmla="*/ 0 h 1893520"/>
              <a:gd name="connsiteX2" fmla="*/ 2300748 w 2300748"/>
              <a:gd name="connsiteY2" fmla="*/ 0 h 1893520"/>
              <a:gd name="connsiteX3" fmla="*/ 2290916 w 2300748"/>
              <a:gd name="connsiteY3" fmla="*/ 1893520 h 1893520"/>
              <a:gd name="connsiteX4" fmla="*/ 0 w 2300748"/>
              <a:gd name="connsiteY4" fmla="*/ 1219200 h 1893520"/>
              <a:gd name="connsiteX0" fmla="*/ 0 w 2354611"/>
              <a:gd name="connsiteY0" fmla="*/ 1219200 h 1893520"/>
              <a:gd name="connsiteX1" fmla="*/ 304800 w 2354611"/>
              <a:gd name="connsiteY1" fmla="*/ 0 h 1893520"/>
              <a:gd name="connsiteX2" fmla="*/ 2354611 w 2354611"/>
              <a:gd name="connsiteY2" fmla="*/ 23772 h 1893520"/>
              <a:gd name="connsiteX3" fmla="*/ 2290916 w 2354611"/>
              <a:gd name="connsiteY3" fmla="*/ 1893520 h 1893520"/>
              <a:gd name="connsiteX4" fmla="*/ 0 w 2354611"/>
              <a:gd name="connsiteY4" fmla="*/ 1219200 h 1893520"/>
              <a:gd name="connsiteX0" fmla="*/ 0 w 2354611"/>
              <a:gd name="connsiteY0" fmla="*/ 1219200 h 1885597"/>
              <a:gd name="connsiteX1" fmla="*/ 304800 w 2354611"/>
              <a:gd name="connsiteY1" fmla="*/ 0 h 1885597"/>
              <a:gd name="connsiteX2" fmla="*/ 2354611 w 2354611"/>
              <a:gd name="connsiteY2" fmla="*/ 23772 h 1885597"/>
              <a:gd name="connsiteX3" fmla="*/ 2267832 w 2354611"/>
              <a:gd name="connsiteY3" fmla="*/ 1885597 h 1885597"/>
              <a:gd name="connsiteX4" fmla="*/ 0 w 2354611"/>
              <a:gd name="connsiteY4" fmla="*/ 1219200 h 1885597"/>
              <a:gd name="connsiteX0" fmla="*/ 0 w 2323832"/>
              <a:gd name="connsiteY0" fmla="*/ 1235047 h 1901444"/>
              <a:gd name="connsiteX1" fmla="*/ 304800 w 2323832"/>
              <a:gd name="connsiteY1" fmla="*/ 15847 h 1901444"/>
              <a:gd name="connsiteX2" fmla="*/ 2323832 w 2323832"/>
              <a:gd name="connsiteY2" fmla="*/ 0 h 1901444"/>
              <a:gd name="connsiteX3" fmla="*/ 2267832 w 2323832"/>
              <a:gd name="connsiteY3" fmla="*/ 1901444 h 1901444"/>
              <a:gd name="connsiteX4" fmla="*/ 0 w 2323832"/>
              <a:gd name="connsiteY4" fmla="*/ 1235047 h 1901444"/>
              <a:gd name="connsiteX0" fmla="*/ 72241 w 2396073"/>
              <a:gd name="connsiteY0" fmla="*/ 1235047 h 1901444"/>
              <a:gd name="connsiteX1" fmla="*/ 0 w 2396073"/>
              <a:gd name="connsiteY1" fmla="*/ 23771 h 1901444"/>
              <a:gd name="connsiteX2" fmla="*/ 2396073 w 2396073"/>
              <a:gd name="connsiteY2" fmla="*/ 0 h 1901444"/>
              <a:gd name="connsiteX3" fmla="*/ 2340073 w 2396073"/>
              <a:gd name="connsiteY3" fmla="*/ 1901444 h 1901444"/>
              <a:gd name="connsiteX4" fmla="*/ 72241 w 2396073"/>
              <a:gd name="connsiteY4" fmla="*/ 1235047 h 1901444"/>
              <a:gd name="connsiteX0" fmla="*/ 0 w 2416169"/>
              <a:gd name="connsiteY0" fmla="*/ 1821406 h 1901444"/>
              <a:gd name="connsiteX1" fmla="*/ 20096 w 2416169"/>
              <a:gd name="connsiteY1" fmla="*/ 23771 h 1901444"/>
              <a:gd name="connsiteX2" fmla="*/ 2416169 w 2416169"/>
              <a:gd name="connsiteY2" fmla="*/ 0 h 1901444"/>
              <a:gd name="connsiteX3" fmla="*/ 2360169 w 2416169"/>
              <a:gd name="connsiteY3" fmla="*/ 1901444 h 1901444"/>
              <a:gd name="connsiteX4" fmla="*/ 0 w 2416169"/>
              <a:gd name="connsiteY4" fmla="*/ 1821406 h 1901444"/>
              <a:gd name="connsiteX0" fmla="*/ 0 w 2446948"/>
              <a:gd name="connsiteY0" fmla="*/ 1797635 h 1877673"/>
              <a:gd name="connsiteX1" fmla="*/ 20096 w 2446948"/>
              <a:gd name="connsiteY1" fmla="*/ 0 h 1877673"/>
              <a:gd name="connsiteX2" fmla="*/ 2446948 w 2446948"/>
              <a:gd name="connsiteY2" fmla="*/ 15848 h 1877673"/>
              <a:gd name="connsiteX3" fmla="*/ 2360169 w 2446948"/>
              <a:gd name="connsiteY3" fmla="*/ 1877673 h 1877673"/>
              <a:gd name="connsiteX4" fmla="*/ 0 w 2446948"/>
              <a:gd name="connsiteY4" fmla="*/ 1797635 h 1877673"/>
              <a:gd name="connsiteX0" fmla="*/ 0 w 2427856"/>
              <a:gd name="connsiteY0" fmla="*/ 1806363 h 1886401"/>
              <a:gd name="connsiteX1" fmla="*/ 20096 w 2427856"/>
              <a:gd name="connsiteY1" fmla="*/ 8728 h 1886401"/>
              <a:gd name="connsiteX2" fmla="*/ 2427856 w 2427856"/>
              <a:gd name="connsiteY2" fmla="*/ 0 h 1886401"/>
              <a:gd name="connsiteX3" fmla="*/ 2360169 w 2427856"/>
              <a:gd name="connsiteY3" fmla="*/ 1886401 h 1886401"/>
              <a:gd name="connsiteX4" fmla="*/ 0 w 2427856"/>
              <a:gd name="connsiteY4" fmla="*/ 1806363 h 1886401"/>
              <a:gd name="connsiteX0" fmla="*/ 0 w 2427856"/>
              <a:gd name="connsiteY0" fmla="*/ 1806363 h 1915893"/>
              <a:gd name="connsiteX1" fmla="*/ 20096 w 2427856"/>
              <a:gd name="connsiteY1" fmla="*/ 8728 h 1915893"/>
              <a:gd name="connsiteX2" fmla="*/ 2427856 w 2427856"/>
              <a:gd name="connsiteY2" fmla="*/ 0 h 1915893"/>
              <a:gd name="connsiteX3" fmla="*/ 2369715 w 2427856"/>
              <a:gd name="connsiteY3" fmla="*/ 1915893 h 1915893"/>
              <a:gd name="connsiteX4" fmla="*/ 0 w 2427856"/>
              <a:gd name="connsiteY4" fmla="*/ 1806363 h 191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856" h="1915893">
                <a:moveTo>
                  <a:pt x="0" y="1806363"/>
                </a:moveTo>
                <a:lnTo>
                  <a:pt x="20096" y="8728"/>
                </a:lnTo>
                <a:lnTo>
                  <a:pt x="2427856" y="0"/>
                </a:lnTo>
                <a:cubicBezTo>
                  <a:pt x="2424579" y="639097"/>
                  <a:pt x="2372992" y="1276796"/>
                  <a:pt x="2369715" y="1915893"/>
                </a:cubicBezTo>
                <a:lnTo>
                  <a:pt x="0" y="1806363"/>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A40BBCB-69E6-CC95-3D7D-B0AC0D3A043A}"/>
              </a:ext>
            </a:extLst>
          </p:cNvPr>
          <p:cNvPicPr>
            <a:picLocks noChangeAspect="1"/>
          </p:cNvPicPr>
          <p:nvPr/>
        </p:nvPicPr>
        <p:blipFill>
          <a:blip r:embed="rId4"/>
          <a:stretch>
            <a:fillRect/>
          </a:stretch>
        </p:blipFill>
        <p:spPr>
          <a:xfrm>
            <a:off x="4420541" y="3074005"/>
            <a:ext cx="571575" cy="776389"/>
          </a:xfrm>
          <a:prstGeom prst="rect">
            <a:avLst/>
          </a:prstGeom>
        </p:spPr>
      </p:pic>
      <p:pic>
        <p:nvPicPr>
          <p:cNvPr id="13" name="Picture 12">
            <a:extLst>
              <a:ext uri="{FF2B5EF4-FFF2-40B4-BE49-F238E27FC236}">
                <a16:creationId xmlns:a16="http://schemas.microsoft.com/office/drawing/2014/main" id="{916E22A9-C0BE-CF59-2C49-DBD340F0174B}"/>
              </a:ext>
            </a:extLst>
          </p:cNvPr>
          <p:cNvPicPr>
            <a:picLocks noChangeAspect="1"/>
          </p:cNvPicPr>
          <p:nvPr/>
        </p:nvPicPr>
        <p:blipFill>
          <a:blip r:embed="rId4"/>
          <a:stretch>
            <a:fillRect/>
          </a:stretch>
        </p:blipFill>
        <p:spPr>
          <a:xfrm rot="10800000">
            <a:off x="8109425" y="5391243"/>
            <a:ext cx="571575" cy="776389"/>
          </a:xfrm>
          <a:prstGeom prst="rect">
            <a:avLst/>
          </a:prstGeom>
        </p:spPr>
      </p:pic>
      <p:sp>
        <p:nvSpPr>
          <p:cNvPr id="8" name="TextBox 7">
            <a:extLst>
              <a:ext uri="{FF2B5EF4-FFF2-40B4-BE49-F238E27FC236}">
                <a16:creationId xmlns:a16="http://schemas.microsoft.com/office/drawing/2014/main" id="{320AA58C-DFF1-16FC-8BF5-355C0265D72C}"/>
              </a:ext>
            </a:extLst>
          </p:cNvPr>
          <p:cNvSpPr txBox="1"/>
          <p:nvPr/>
        </p:nvSpPr>
        <p:spPr>
          <a:xfrm>
            <a:off x="4929834" y="3914683"/>
            <a:ext cx="3515072" cy="1600438"/>
          </a:xfrm>
          <a:prstGeom prst="rect">
            <a:avLst/>
          </a:prstGeom>
          <a:noFill/>
        </p:spPr>
        <p:txBody>
          <a:bodyPr wrap="square">
            <a:spAutoFit/>
          </a:bodyPr>
          <a:lstStyle/>
          <a:p>
            <a:pPr algn="l"/>
            <a:r>
              <a:rPr lang="en-GB" sz="2000" b="1" i="0" u="none" strike="noStrike" baseline="0" dirty="0">
                <a:latin typeface="Open Sans" panose="020B0606030504020204" pitchFamily="34" charset="0"/>
                <a:ea typeface="Open Sans" panose="020B0606030504020204" pitchFamily="34" charset="0"/>
                <a:cs typeface="Open Sans" panose="020B0606030504020204" pitchFamily="34" charset="0"/>
              </a:rPr>
              <a:t>Emiliana just clung to my chest. I was scared and thinking: Will I die? Will</a:t>
            </a:r>
          </a:p>
          <a:p>
            <a:pPr algn="l"/>
            <a:r>
              <a:rPr lang="en-GB" sz="2000" b="1" i="0" u="none" strike="noStrike" baseline="0" dirty="0">
                <a:latin typeface="Open Sans" panose="020B0606030504020204" pitchFamily="34" charset="0"/>
                <a:ea typeface="Open Sans" panose="020B0606030504020204" pitchFamily="34" charset="0"/>
                <a:cs typeface="Open Sans" panose="020B0606030504020204" pitchFamily="34" charset="0"/>
              </a:rPr>
              <a:t>my children die too?</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algn="l"/>
            <a:r>
              <a:rPr lang="en-GB" sz="1800" dirty="0">
                <a:latin typeface="Open Sans" panose="020B0606030504020204" pitchFamily="34" charset="0"/>
                <a:ea typeface="Open Sans" panose="020B0606030504020204" pitchFamily="34" charset="0"/>
                <a:cs typeface="Open Sans" panose="020B0606030504020204" pitchFamily="34" charset="0"/>
              </a:rPr>
              <a:t>- Joyce</a:t>
            </a:r>
          </a:p>
        </p:txBody>
      </p:sp>
      <p:sp>
        <p:nvSpPr>
          <p:cNvPr id="16" name="Manual Input 6">
            <a:extLst>
              <a:ext uri="{FF2B5EF4-FFF2-40B4-BE49-F238E27FC236}">
                <a16:creationId xmlns:a16="http://schemas.microsoft.com/office/drawing/2014/main" id="{702F9CEC-E589-316F-0138-C5BEDD7EDCE8}"/>
              </a:ext>
            </a:extLst>
          </p:cNvPr>
          <p:cNvSpPr/>
          <p:nvPr/>
        </p:nvSpPr>
        <p:spPr>
          <a:xfrm rot="10800000" flipH="1">
            <a:off x="-8068" y="0"/>
            <a:ext cx="3022906" cy="72607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2"/>
              <a:gd name="connsiteY0" fmla="*/ 0 h 12276"/>
              <a:gd name="connsiteX1" fmla="*/ 10192 w 10192"/>
              <a:gd name="connsiteY1" fmla="*/ 2276 h 12276"/>
              <a:gd name="connsiteX2" fmla="*/ 10192 w 10192"/>
              <a:gd name="connsiteY2" fmla="*/ 12276 h 12276"/>
              <a:gd name="connsiteX3" fmla="*/ 192 w 10192"/>
              <a:gd name="connsiteY3" fmla="*/ 12276 h 12276"/>
              <a:gd name="connsiteX4" fmla="*/ 0 w 10192"/>
              <a:gd name="connsiteY4" fmla="*/ 0 h 12276"/>
              <a:gd name="connsiteX0" fmla="*/ 0 w 10240"/>
              <a:gd name="connsiteY0" fmla="*/ 0 h 12276"/>
              <a:gd name="connsiteX1" fmla="*/ 10240 w 10240"/>
              <a:gd name="connsiteY1" fmla="*/ 5969 h 12276"/>
              <a:gd name="connsiteX2" fmla="*/ 10192 w 10240"/>
              <a:gd name="connsiteY2" fmla="*/ 12276 h 12276"/>
              <a:gd name="connsiteX3" fmla="*/ 192 w 10240"/>
              <a:gd name="connsiteY3" fmla="*/ 12276 h 12276"/>
              <a:gd name="connsiteX4" fmla="*/ 0 w 10240"/>
              <a:gd name="connsiteY4" fmla="*/ 0 h 12276"/>
              <a:gd name="connsiteX0" fmla="*/ 0 w 10048"/>
              <a:gd name="connsiteY0" fmla="*/ 0 h 10527"/>
              <a:gd name="connsiteX1" fmla="*/ 10048 w 10048"/>
              <a:gd name="connsiteY1" fmla="*/ 4220 h 10527"/>
              <a:gd name="connsiteX2" fmla="*/ 10000 w 10048"/>
              <a:gd name="connsiteY2" fmla="*/ 10527 h 10527"/>
              <a:gd name="connsiteX3" fmla="*/ 0 w 10048"/>
              <a:gd name="connsiteY3" fmla="*/ 10527 h 10527"/>
              <a:gd name="connsiteX4" fmla="*/ 0 w 10048"/>
              <a:gd name="connsiteY4" fmla="*/ 0 h 10527"/>
              <a:gd name="connsiteX0" fmla="*/ 0 w 10048"/>
              <a:gd name="connsiteY0" fmla="*/ 0 h 8853"/>
              <a:gd name="connsiteX1" fmla="*/ 10048 w 10048"/>
              <a:gd name="connsiteY1" fmla="*/ 2546 h 8853"/>
              <a:gd name="connsiteX2" fmla="*/ 10000 w 10048"/>
              <a:gd name="connsiteY2" fmla="*/ 8853 h 8853"/>
              <a:gd name="connsiteX3" fmla="*/ 0 w 10048"/>
              <a:gd name="connsiteY3" fmla="*/ 8853 h 8853"/>
              <a:gd name="connsiteX4" fmla="*/ 0 w 10048"/>
              <a:gd name="connsiteY4" fmla="*/ 0 h 8853"/>
              <a:gd name="connsiteX0" fmla="*/ 0 w 10000"/>
              <a:gd name="connsiteY0" fmla="*/ 0 h 10000"/>
              <a:gd name="connsiteX1" fmla="*/ 10000 w 10000"/>
              <a:gd name="connsiteY1" fmla="*/ 1741 h 10000"/>
              <a:gd name="connsiteX2" fmla="*/ 9952 w 10000"/>
              <a:gd name="connsiteY2" fmla="*/ 10000 h 10000"/>
              <a:gd name="connsiteX3" fmla="*/ 0 w 10000"/>
              <a:gd name="connsiteY3" fmla="*/ 10000 h 10000"/>
              <a:gd name="connsiteX4" fmla="*/ 0 w 10000"/>
              <a:gd name="connsiteY4" fmla="*/ 0 h 10000"/>
              <a:gd name="connsiteX0" fmla="*/ 0 w 10000"/>
              <a:gd name="connsiteY0" fmla="*/ 0 h 10946"/>
              <a:gd name="connsiteX1" fmla="*/ 10000 w 10000"/>
              <a:gd name="connsiteY1" fmla="*/ 2687 h 10946"/>
              <a:gd name="connsiteX2" fmla="*/ 9952 w 10000"/>
              <a:gd name="connsiteY2" fmla="*/ 10946 h 10946"/>
              <a:gd name="connsiteX3" fmla="*/ 0 w 10000"/>
              <a:gd name="connsiteY3" fmla="*/ 10946 h 10946"/>
              <a:gd name="connsiteX4" fmla="*/ 0 w 10000"/>
              <a:gd name="connsiteY4" fmla="*/ 0 h 10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946">
                <a:moveTo>
                  <a:pt x="0" y="0"/>
                </a:moveTo>
                <a:lnTo>
                  <a:pt x="10000" y="2687"/>
                </a:lnTo>
                <a:cubicBezTo>
                  <a:pt x="9984" y="5061"/>
                  <a:pt x="9968" y="8572"/>
                  <a:pt x="9952" y="10946"/>
                </a:cubicBezTo>
                <a:lnTo>
                  <a:pt x="0" y="10946"/>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6">
            <a:extLst>
              <a:ext uri="{FF2B5EF4-FFF2-40B4-BE49-F238E27FC236}">
                <a16:creationId xmlns:a16="http://schemas.microsoft.com/office/drawing/2014/main" id="{768C39E2-696B-2A05-8D66-BD63404831BC}"/>
              </a:ext>
            </a:extLst>
          </p:cNvPr>
          <p:cNvSpPr txBox="1">
            <a:spLocks/>
          </p:cNvSpPr>
          <p:nvPr/>
        </p:nvSpPr>
        <p:spPr>
          <a:xfrm>
            <a:off x="111166" y="182610"/>
            <a:ext cx="2878038" cy="24548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Joyce with her baby Emiliana.</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54358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EE566-F5C3-9446-7A13-188E16FE7E44}"/>
            </a:ext>
          </a:extLst>
        </p:cNvPr>
        <p:cNvGrpSpPr/>
        <p:nvPr/>
      </p:nvGrpSpPr>
      <p:grpSpPr>
        <a:xfrm>
          <a:off x="0" y="0"/>
          <a:ext cx="0" cy="0"/>
          <a:chOff x="0" y="0"/>
          <a:chExt cx="0" cy="0"/>
        </a:xfrm>
      </p:grpSpPr>
      <p:pic>
        <p:nvPicPr>
          <p:cNvPr id="10" name="Picture 9" descr="A person and a group of children&#10;&#10;AI-generated content may be incorrect.">
            <a:extLst>
              <a:ext uri="{FF2B5EF4-FFF2-40B4-BE49-F238E27FC236}">
                <a16:creationId xmlns:a16="http://schemas.microsoft.com/office/drawing/2014/main" id="{65D2F774-D6B7-4253-B204-73BC7B91DA06}"/>
              </a:ext>
            </a:extLst>
          </p:cNvPr>
          <p:cNvPicPr>
            <a:picLocks noChangeAspect="1"/>
          </p:cNvPicPr>
          <p:nvPr/>
        </p:nvPicPr>
        <p:blipFill>
          <a:blip r:embed="rId2"/>
          <a:stretch>
            <a:fillRect/>
          </a:stretch>
        </p:blipFill>
        <p:spPr>
          <a:xfrm>
            <a:off x="-1253532" y="-414514"/>
            <a:ext cx="10553831" cy="5918208"/>
          </a:xfrm>
          <a:prstGeom prst="rect">
            <a:avLst/>
          </a:prstGeom>
        </p:spPr>
      </p:pic>
      <p:sp>
        <p:nvSpPr>
          <p:cNvPr id="3" name="Rectangle 2">
            <a:extLst>
              <a:ext uri="{FF2B5EF4-FFF2-40B4-BE49-F238E27FC236}">
                <a16:creationId xmlns:a16="http://schemas.microsoft.com/office/drawing/2014/main" id="{91FA50FD-45B5-865E-3BA9-F8A9BFCC0A77}"/>
              </a:ext>
            </a:extLst>
          </p:cNvPr>
          <p:cNvSpPr/>
          <p:nvPr/>
        </p:nvSpPr>
        <p:spPr bwMode="auto">
          <a:xfrm>
            <a:off x="-287593" y="4970238"/>
            <a:ext cx="9719186" cy="1962942"/>
          </a:xfrm>
          <a:prstGeom prst="rect">
            <a:avLst/>
          </a:prstGeom>
          <a:solidFill>
            <a:srgbClr val="171B1E"/>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 W3" charset="0"/>
            </a:endParaRPr>
          </a:p>
        </p:txBody>
      </p:sp>
      <p:sp>
        <p:nvSpPr>
          <p:cNvPr id="2" name="Title 1">
            <a:extLst>
              <a:ext uri="{FF2B5EF4-FFF2-40B4-BE49-F238E27FC236}">
                <a16:creationId xmlns:a16="http://schemas.microsoft.com/office/drawing/2014/main" id="{68007E96-D417-9FCF-673C-C26709B7575B}"/>
              </a:ext>
            </a:extLst>
          </p:cNvPr>
          <p:cNvSpPr>
            <a:spLocks noGrp="1"/>
          </p:cNvSpPr>
          <p:nvPr>
            <p:ph type="title"/>
          </p:nvPr>
        </p:nvSpPr>
        <p:spPr>
          <a:xfrm>
            <a:off x="3763644" y="5165927"/>
            <a:ext cx="5188627" cy="1310039"/>
          </a:xfrm>
        </p:spPr>
        <p:txBody>
          <a:bodyPr/>
          <a:lstStyle/>
          <a:p>
            <a:pPr algn="l"/>
            <a:r>
              <a:rPr lang="en-GB"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Joyce’s family spent time enduring hunger and thirst in a displacement camp.</a:t>
            </a:r>
            <a:br>
              <a:rPr lang="en-GB"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GB"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They have been able to return home but the trauma has stayed with them.</a:t>
            </a:r>
          </a:p>
        </p:txBody>
      </p:sp>
      <p:sp>
        <p:nvSpPr>
          <p:cNvPr id="5" name="Parallelogram 11">
            <a:extLst>
              <a:ext uri="{FF2B5EF4-FFF2-40B4-BE49-F238E27FC236}">
                <a16:creationId xmlns:a16="http://schemas.microsoft.com/office/drawing/2014/main" id="{8E8D3EF3-7833-66CE-C4BF-6059CC14BDEA}"/>
              </a:ext>
            </a:extLst>
          </p:cNvPr>
          <p:cNvSpPr/>
          <p:nvPr/>
        </p:nvSpPr>
        <p:spPr>
          <a:xfrm rot="5400000" flipH="1" flipV="1">
            <a:off x="350396" y="3375236"/>
            <a:ext cx="2691341" cy="3510115"/>
          </a:xfrm>
          <a:custGeom>
            <a:avLst/>
            <a:gdLst>
              <a:gd name="connsiteX0" fmla="*/ 0 w 2300748"/>
              <a:gd name="connsiteY0" fmla="*/ 1219200 h 1219200"/>
              <a:gd name="connsiteX1" fmla="*/ 304800 w 2300748"/>
              <a:gd name="connsiteY1" fmla="*/ 0 h 1219200"/>
              <a:gd name="connsiteX2" fmla="*/ 2300748 w 2300748"/>
              <a:gd name="connsiteY2" fmla="*/ 0 h 1219200"/>
              <a:gd name="connsiteX3" fmla="*/ 1995948 w 2300748"/>
              <a:gd name="connsiteY3" fmla="*/ 1219200 h 1219200"/>
              <a:gd name="connsiteX4" fmla="*/ 0 w 2300748"/>
              <a:gd name="connsiteY4" fmla="*/ 1219200 h 1219200"/>
              <a:gd name="connsiteX0" fmla="*/ 0 w 2300748"/>
              <a:gd name="connsiteY0" fmla="*/ 1219200 h 1917291"/>
              <a:gd name="connsiteX1" fmla="*/ 304800 w 2300748"/>
              <a:gd name="connsiteY1" fmla="*/ 0 h 1917291"/>
              <a:gd name="connsiteX2" fmla="*/ 2300748 w 2300748"/>
              <a:gd name="connsiteY2" fmla="*/ 0 h 1917291"/>
              <a:gd name="connsiteX3" fmla="*/ 2290916 w 2300748"/>
              <a:gd name="connsiteY3" fmla="*/ 1917291 h 1917291"/>
              <a:gd name="connsiteX4" fmla="*/ 0 w 2300748"/>
              <a:gd name="connsiteY4" fmla="*/ 1219200 h 1917291"/>
              <a:gd name="connsiteX0" fmla="*/ 0 w 2300748"/>
              <a:gd name="connsiteY0" fmla="*/ 1219200 h 1893520"/>
              <a:gd name="connsiteX1" fmla="*/ 304800 w 2300748"/>
              <a:gd name="connsiteY1" fmla="*/ 0 h 1893520"/>
              <a:gd name="connsiteX2" fmla="*/ 2300748 w 2300748"/>
              <a:gd name="connsiteY2" fmla="*/ 0 h 1893520"/>
              <a:gd name="connsiteX3" fmla="*/ 2290916 w 2300748"/>
              <a:gd name="connsiteY3" fmla="*/ 1893520 h 1893520"/>
              <a:gd name="connsiteX4" fmla="*/ 0 w 2300748"/>
              <a:gd name="connsiteY4" fmla="*/ 1219200 h 1893520"/>
              <a:gd name="connsiteX0" fmla="*/ 0 w 2354611"/>
              <a:gd name="connsiteY0" fmla="*/ 1219200 h 1893520"/>
              <a:gd name="connsiteX1" fmla="*/ 304800 w 2354611"/>
              <a:gd name="connsiteY1" fmla="*/ 0 h 1893520"/>
              <a:gd name="connsiteX2" fmla="*/ 2354611 w 2354611"/>
              <a:gd name="connsiteY2" fmla="*/ 23772 h 1893520"/>
              <a:gd name="connsiteX3" fmla="*/ 2290916 w 2354611"/>
              <a:gd name="connsiteY3" fmla="*/ 1893520 h 1893520"/>
              <a:gd name="connsiteX4" fmla="*/ 0 w 2354611"/>
              <a:gd name="connsiteY4" fmla="*/ 1219200 h 1893520"/>
              <a:gd name="connsiteX0" fmla="*/ 0 w 2354611"/>
              <a:gd name="connsiteY0" fmla="*/ 1219200 h 1885597"/>
              <a:gd name="connsiteX1" fmla="*/ 304800 w 2354611"/>
              <a:gd name="connsiteY1" fmla="*/ 0 h 1885597"/>
              <a:gd name="connsiteX2" fmla="*/ 2354611 w 2354611"/>
              <a:gd name="connsiteY2" fmla="*/ 23772 h 1885597"/>
              <a:gd name="connsiteX3" fmla="*/ 2267832 w 2354611"/>
              <a:gd name="connsiteY3" fmla="*/ 1885597 h 1885597"/>
              <a:gd name="connsiteX4" fmla="*/ 0 w 2354611"/>
              <a:gd name="connsiteY4" fmla="*/ 1219200 h 1885597"/>
              <a:gd name="connsiteX0" fmla="*/ 0 w 2323832"/>
              <a:gd name="connsiteY0" fmla="*/ 1235047 h 1901444"/>
              <a:gd name="connsiteX1" fmla="*/ 304800 w 2323832"/>
              <a:gd name="connsiteY1" fmla="*/ 15847 h 1901444"/>
              <a:gd name="connsiteX2" fmla="*/ 2323832 w 2323832"/>
              <a:gd name="connsiteY2" fmla="*/ 0 h 1901444"/>
              <a:gd name="connsiteX3" fmla="*/ 2267832 w 2323832"/>
              <a:gd name="connsiteY3" fmla="*/ 1901444 h 1901444"/>
              <a:gd name="connsiteX4" fmla="*/ 0 w 2323832"/>
              <a:gd name="connsiteY4" fmla="*/ 1235047 h 1901444"/>
              <a:gd name="connsiteX0" fmla="*/ 72241 w 2396073"/>
              <a:gd name="connsiteY0" fmla="*/ 1235047 h 1901444"/>
              <a:gd name="connsiteX1" fmla="*/ 0 w 2396073"/>
              <a:gd name="connsiteY1" fmla="*/ 23771 h 1901444"/>
              <a:gd name="connsiteX2" fmla="*/ 2396073 w 2396073"/>
              <a:gd name="connsiteY2" fmla="*/ 0 h 1901444"/>
              <a:gd name="connsiteX3" fmla="*/ 2340073 w 2396073"/>
              <a:gd name="connsiteY3" fmla="*/ 1901444 h 1901444"/>
              <a:gd name="connsiteX4" fmla="*/ 72241 w 2396073"/>
              <a:gd name="connsiteY4" fmla="*/ 1235047 h 1901444"/>
              <a:gd name="connsiteX0" fmla="*/ 0 w 2416169"/>
              <a:gd name="connsiteY0" fmla="*/ 1821406 h 1901444"/>
              <a:gd name="connsiteX1" fmla="*/ 20096 w 2416169"/>
              <a:gd name="connsiteY1" fmla="*/ 23771 h 1901444"/>
              <a:gd name="connsiteX2" fmla="*/ 2416169 w 2416169"/>
              <a:gd name="connsiteY2" fmla="*/ 0 h 1901444"/>
              <a:gd name="connsiteX3" fmla="*/ 2360169 w 2416169"/>
              <a:gd name="connsiteY3" fmla="*/ 1901444 h 1901444"/>
              <a:gd name="connsiteX4" fmla="*/ 0 w 2416169"/>
              <a:gd name="connsiteY4" fmla="*/ 1821406 h 1901444"/>
              <a:gd name="connsiteX0" fmla="*/ 0 w 2446948"/>
              <a:gd name="connsiteY0" fmla="*/ 1797635 h 1877673"/>
              <a:gd name="connsiteX1" fmla="*/ 20096 w 2446948"/>
              <a:gd name="connsiteY1" fmla="*/ 0 h 1877673"/>
              <a:gd name="connsiteX2" fmla="*/ 2446948 w 2446948"/>
              <a:gd name="connsiteY2" fmla="*/ 15848 h 1877673"/>
              <a:gd name="connsiteX3" fmla="*/ 2360169 w 2446948"/>
              <a:gd name="connsiteY3" fmla="*/ 1877673 h 1877673"/>
              <a:gd name="connsiteX4" fmla="*/ 0 w 2446948"/>
              <a:gd name="connsiteY4" fmla="*/ 1797635 h 1877673"/>
              <a:gd name="connsiteX0" fmla="*/ 0 w 2427856"/>
              <a:gd name="connsiteY0" fmla="*/ 1806363 h 1886401"/>
              <a:gd name="connsiteX1" fmla="*/ 20096 w 2427856"/>
              <a:gd name="connsiteY1" fmla="*/ 8728 h 1886401"/>
              <a:gd name="connsiteX2" fmla="*/ 2427856 w 2427856"/>
              <a:gd name="connsiteY2" fmla="*/ 0 h 1886401"/>
              <a:gd name="connsiteX3" fmla="*/ 2360169 w 2427856"/>
              <a:gd name="connsiteY3" fmla="*/ 1886401 h 1886401"/>
              <a:gd name="connsiteX4" fmla="*/ 0 w 2427856"/>
              <a:gd name="connsiteY4" fmla="*/ 1806363 h 1886401"/>
              <a:gd name="connsiteX0" fmla="*/ 0 w 2427856"/>
              <a:gd name="connsiteY0" fmla="*/ 1806363 h 1915893"/>
              <a:gd name="connsiteX1" fmla="*/ 20096 w 2427856"/>
              <a:gd name="connsiteY1" fmla="*/ 8728 h 1915893"/>
              <a:gd name="connsiteX2" fmla="*/ 2427856 w 2427856"/>
              <a:gd name="connsiteY2" fmla="*/ 0 h 1915893"/>
              <a:gd name="connsiteX3" fmla="*/ 2369715 w 2427856"/>
              <a:gd name="connsiteY3" fmla="*/ 1915893 h 1915893"/>
              <a:gd name="connsiteX4" fmla="*/ 0 w 2427856"/>
              <a:gd name="connsiteY4" fmla="*/ 1806363 h 191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856" h="1915893">
                <a:moveTo>
                  <a:pt x="0" y="1806363"/>
                </a:moveTo>
                <a:lnTo>
                  <a:pt x="20096" y="8728"/>
                </a:lnTo>
                <a:lnTo>
                  <a:pt x="2427856" y="0"/>
                </a:lnTo>
                <a:cubicBezTo>
                  <a:pt x="2424579" y="639097"/>
                  <a:pt x="2372992" y="1276796"/>
                  <a:pt x="2369715" y="1915893"/>
                </a:cubicBezTo>
                <a:lnTo>
                  <a:pt x="0" y="1806363"/>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3EB7487-DB42-4DD2-94B0-D625FC5BA13E}"/>
              </a:ext>
            </a:extLst>
          </p:cNvPr>
          <p:cNvPicPr>
            <a:picLocks noChangeAspect="1"/>
          </p:cNvPicPr>
          <p:nvPr/>
        </p:nvPicPr>
        <p:blipFill>
          <a:blip r:embed="rId3"/>
          <a:stretch>
            <a:fillRect/>
          </a:stretch>
        </p:blipFill>
        <p:spPr>
          <a:xfrm>
            <a:off x="-163575" y="3469889"/>
            <a:ext cx="463414" cy="629470"/>
          </a:xfrm>
          <a:prstGeom prst="rect">
            <a:avLst/>
          </a:prstGeom>
        </p:spPr>
      </p:pic>
      <p:pic>
        <p:nvPicPr>
          <p:cNvPr id="13" name="Picture 12">
            <a:extLst>
              <a:ext uri="{FF2B5EF4-FFF2-40B4-BE49-F238E27FC236}">
                <a16:creationId xmlns:a16="http://schemas.microsoft.com/office/drawing/2014/main" id="{790C1B48-0D06-7674-F179-C7B7EA900C83}"/>
              </a:ext>
            </a:extLst>
          </p:cNvPr>
          <p:cNvPicPr>
            <a:picLocks noChangeAspect="1"/>
          </p:cNvPicPr>
          <p:nvPr/>
        </p:nvPicPr>
        <p:blipFill>
          <a:blip r:embed="rId3"/>
          <a:stretch>
            <a:fillRect/>
          </a:stretch>
        </p:blipFill>
        <p:spPr>
          <a:xfrm rot="10800000">
            <a:off x="2979750" y="6078547"/>
            <a:ext cx="435866" cy="592051"/>
          </a:xfrm>
          <a:prstGeom prst="rect">
            <a:avLst/>
          </a:prstGeom>
        </p:spPr>
      </p:pic>
      <p:sp>
        <p:nvSpPr>
          <p:cNvPr id="8" name="TextBox 7">
            <a:extLst>
              <a:ext uri="{FF2B5EF4-FFF2-40B4-BE49-F238E27FC236}">
                <a16:creationId xmlns:a16="http://schemas.microsoft.com/office/drawing/2014/main" id="{D781DBE1-626F-5C91-42FD-C837EA25C471}"/>
              </a:ext>
            </a:extLst>
          </p:cNvPr>
          <p:cNvSpPr txBox="1"/>
          <p:nvPr/>
        </p:nvSpPr>
        <p:spPr>
          <a:xfrm>
            <a:off x="68132" y="4042542"/>
            <a:ext cx="3248843" cy="2246769"/>
          </a:xfrm>
          <a:prstGeom prst="rect">
            <a:avLst/>
          </a:prstGeom>
          <a:noFill/>
        </p:spPr>
        <p:txBody>
          <a:bodyPr wrap="square">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Emiliana’s whole five months of life have been very stressful. </a:t>
            </a:r>
          </a:p>
          <a:p>
            <a:r>
              <a:rPr lang="en-GB" sz="2000" b="1" dirty="0">
                <a:latin typeface="Open Sans" panose="020B0606030504020204" pitchFamily="34" charset="0"/>
                <a:ea typeface="Open Sans" panose="020B0606030504020204" pitchFamily="34" charset="0"/>
                <a:cs typeface="Open Sans" panose="020B0606030504020204" pitchFamily="34" charset="0"/>
              </a:rPr>
              <a:t>She doesn’t even get enough time to play with me due to my fear.</a:t>
            </a:r>
          </a:p>
          <a:p>
            <a:pPr algn="l"/>
            <a:r>
              <a:rPr lang="en-GB" sz="1800" dirty="0">
                <a:latin typeface="Open Sans" panose="020B0606030504020204" pitchFamily="34" charset="0"/>
                <a:ea typeface="Open Sans" panose="020B0606030504020204" pitchFamily="34" charset="0"/>
                <a:cs typeface="Open Sans" panose="020B0606030504020204" pitchFamily="34" charset="0"/>
              </a:rPr>
              <a:t>- Joyce</a:t>
            </a:r>
          </a:p>
        </p:txBody>
      </p:sp>
      <p:sp>
        <p:nvSpPr>
          <p:cNvPr id="16" name="Manual Input 6">
            <a:extLst>
              <a:ext uri="{FF2B5EF4-FFF2-40B4-BE49-F238E27FC236}">
                <a16:creationId xmlns:a16="http://schemas.microsoft.com/office/drawing/2014/main" id="{3DEA9BBC-D17B-9231-012A-D039C79BFD39}"/>
              </a:ext>
            </a:extLst>
          </p:cNvPr>
          <p:cNvSpPr/>
          <p:nvPr/>
        </p:nvSpPr>
        <p:spPr>
          <a:xfrm flipH="1">
            <a:off x="6439113" y="4250903"/>
            <a:ext cx="3022906" cy="72607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2"/>
              <a:gd name="connsiteY0" fmla="*/ 0 h 12276"/>
              <a:gd name="connsiteX1" fmla="*/ 10192 w 10192"/>
              <a:gd name="connsiteY1" fmla="*/ 2276 h 12276"/>
              <a:gd name="connsiteX2" fmla="*/ 10192 w 10192"/>
              <a:gd name="connsiteY2" fmla="*/ 12276 h 12276"/>
              <a:gd name="connsiteX3" fmla="*/ 192 w 10192"/>
              <a:gd name="connsiteY3" fmla="*/ 12276 h 12276"/>
              <a:gd name="connsiteX4" fmla="*/ 0 w 10192"/>
              <a:gd name="connsiteY4" fmla="*/ 0 h 12276"/>
              <a:gd name="connsiteX0" fmla="*/ 0 w 10240"/>
              <a:gd name="connsiteY0" fmla="*/ 0 h 12276"/>
              <a:gd name="connsiteX1" fmla="*/ 10240 w 10240"/>
              <a:gd name="connsiteY1" fmla="*/ 5969 h 12276"/>
              <a:gd name="connsiteX2" fmla="*/ 10192 w 10240"/>
              <a:gd name="connsiteY2" fmla="*/ 12276 h 12276"/>
              <a:gd name="connsiteX3" fmla="*/ 192 w 10240"/>
              <a:gd name="connsiteY3" fmla="*/ 12276 h 12276"/>
              <a:gd name="connsiteX4" fmla="*/ 0 w 10240"/>
              <a:gd name="connsiteY4" fmla="*/ 0 h 12276"/>
              <a:gd name="connsiteX0" fmla="*/ 0 w 10048"/>
              <a:gd name="connsiteY0" fmla="*/ 0 h 10527"/>
              <a:gd name="connsiteX1" fmla="*/ 10048 w 10048"/>
              <a:gd name="connsiteY1" fmla="*/ 4220 h 10527"/>
              <a:gd name="connsiteX2" fmla="*/ 10000 w 10048"/>
              <a:gd name="connsiteY2" fmla="*/ 10527 h 10527"/>
              <a:gd name="connsiteX3" fmla="*/ 0 w 10048"/>
              <a:gd name="connsiteY3" fmla="*/ 10527 h 10527"/>
              <a:gd name="connsiteX4" fmla="*/ 0 w 10048"/>
              <a:gd name="connsiteY4" fmla="*/ 0 h 10527"/>
              <a:gd name="connsiteX0" fmla="*/ 0 w 10048"/>
              <a:gd name="connsiteY0" fmla="*/ 0 h 8853"/>
              <a:gd name="connsiteX1" fmla="*/ 10048 w 10048"/>
              <a:gd name="connsiteY1" fmla="*/ 2546 h 8853"/>
              <a:gd name="connsiteX2" fmla="*/ 10000 w 10048"/>
              <a:gd name="connsiteY2" fmla="*/ 8853 h 8853"/>
              <a:gd name="connsiteX3" fmla="*/ 0 w 10048"/>
              <a:gd name="connsiteY3" fmla="*/ 8853 h 8853"/>
              <a:gd name="connsiteX4" fmla="*/ 0 w 10048"/>
              <a:gd name="connsiteY4" fmla="*/ 0 h 8853"/>
              <a:gd name="connsiteX0" fmla="*/ 0 w 10000"/>
              <a:gd name="connsiteY0" fmla="*/ 0 h 10000"/>
              <a:gd name="connsiteX1" fmla="*/ 10000 w 10000"/>
              <a:gd name="connsiteY1" fmla="*/ 1741 h 10000"/>
              <a:gd name="connsiteX2" fmla="*/ 9952 w 10000"/>
              <a:gd name="connsiteY2" fmla="*/ 10000 h 10000"/>
              <a:gd name="connsiteX3" fmla="*/ 0 w 10000"/>
              <a:gd name="connsiteY3" fmla="*/ 10000 h 10000"/>
              <a:gd name="connsiteX4" fmla="*/ 0 w 10000"/>
              <a:gd name="connsiteY4" fmla="*/ 0 h 10000"/>
              <a:gd name="connsiteX0" fmla="*/ 0 w 10000"/>
              <a:gd name="connsiteY0" fmla="*/ 0 h 10946"/>
              <a:gd name="connsiteX1" fmla="*/ 10000 w 10000"/>
              <a:gd name="connsiteY1" fmla="*/ 2687 h 10946"/>
              <a:gd name="connsiteX2" fmla="*/ 9952 w 10000"/>
              <a:gd name="connsiteY2" fmla="*/ 10946 h 10946"/>
              <a:gd name="connsiteX3" fmla="*/ 0 w 10000"/>
              <a:gd name="connsiteY3" fmla="*/ 10946 h 10946"/>
              <a:gd name="connsiteX4" fmla="*/ 0 w 10000"/>
              <a:gd name="connsiteY4" fmla="*/ 0 h 10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946">
                <a:moveTo>
                  <a:pt x="0" y="0"/>
                </a:moveTo>
                <a:lnTo>
                  <a:pt x="10000" y="2687"/>
                </a:lnTo>
                <a:cubicBezTo>
                  <a:pt x="9984" y="5061"/>
                  <a:pt x="9968" y="8572"/>
                  <a:pt x="9952" y="10946"/>
                </a:cubicBezTo>
                <a:lnTo>
                  <a:pt x="0" y="10946"/>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6">
            <a:extLst>
              <a:ext uri="{FF2B5EF4-FFF2-40B4-BE49-F238E27FC236}">
                <a16:creationId xmlns:a16="http://schemas.microsoft.com/office/drawing/2014/main" id="{5B956FBE-8758-2224-B7AD-6DD99F97B015}"/>
              </a:ext>
            </a:extLst>
          </p:cNvPr>
          <p:cNvSpPr txBox="1">
            <a:spLocks/>
          </p:cNvSpPr>
          <p:nvPr/>
        </p:nvSpPr>
        <p:spPr>
          <a:xfrm>
            <a:off x="6610509" y="4491319"/>
            <a:ext cx="2695722" cy="434787"/>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Joyce with her husband Michel and their children.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0"/>
              </a:spcAft>
            </a:pP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7884413"/>
      </p:ext>
    </p:extLst>
  </p:cSld>
  <p:clrMapOvr>
    <a:masterClrMapping/>
  </p:clrMapOvr>
</p:sld>
</file>

<file path=ppt/theme/theme1.xml><?xml version="1.0" encoding="utf-8"?>
<a:theme xmlns:a="http://schemas.openxmlformats.org/drawingml/2006/main" name="Title Slide - text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BACEB6A4-203D-E147-B395-1D542E3776B8}"/>
    </a:ext>
  </a:extLst>
</a:theme>
</file>

<file path=ppt/theme/theme10.xml><?xml version="1.0" encoding="utf-8"?>
<a:theme xmlns:a="http://schemas.openxmlformats.org/drawingml/2006/main" name="image slide - Full page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148D84C7-8A8B-EC40-A64C-3EB0CE3CDF70}"/>
    </a:ext>
  </a:extLst>
</a:theme>
</file>

<file path=ppt/theme/theme11.xml><?xml version="1.0" encoding="utf-8"?>
<a:theme xmlns:a="http://schemas.openxmlformats.org/drawingml/2006/main" name="E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750B6014-81F5-B34B-BFFE-0F7421B372C7}"/>
    </a:ext>
  </a:extLst>
</a:theme>
</file>

<file path=ppt/theme/theme12.xml><?xml version="1.0" encoding="utf-8"?>
<a:theme xmlns:a="http://schemas.openxmlformats.org/drawingml/2006/main" name="7 CA Template - End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1AC91A42-83F5-2B40-82F3-D1E6F1ADB8AF}"/>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slide - with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3.xml><?xml version="1.0" encoding="utf-8"?>
<a:theme xmlns:a="http://schemas.openxmlformats.org/drawingml/2006/main" name=" Title slide - with large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4.xml><?xml version="1.0" encoding="utf-8"?>
<a:theme xmlns:a="http://schemas.openxmlformats.org/drawingml/2006/main" name="Title slide - White ev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5.xml><?xml version="1.0" encoding="utf-8"?>
<a:theme xmlns:a="http://schemas.openxmlformats.org/drawingml/2006/main" name="Title slide - red event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6.xml><?xml version="1.0" encoding="utf-8"?>
<a:theme xmlns:a="http://schemas.openxmlformats.org/drawingml/2006/main" name="Text slides - Bullet Slides">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121236 PowerPoint template standard 4 by 3 AW" id="{55E42AFA-C89D-EF44-99E3-1B9276AD3231}" vid="{342B7E73-B528-0F40-93F9-977D6D1276A4}"/>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Image slide - design 1">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121236 PowerPoint template standard 4 by 3 AW" id="{55E42AFA-C89D-EF44-99E3-1B9276AD3231}" vid="{5863FA8E-E9A5-F540-9EBB-BC5F90C93D79}"/>
    </a:ext>
  </a:extLst>
</a:theme>
</file>

<file path=ppt/theme/theme9.xml><?xml version="1.0" encoding="utf-8"?>
<a:theme xmlns:a="http://schemas.openxmlformats.org/drawingml/2006/main" name="Image slide - design 2">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121236 PowerPoint template standard 4 by 3 AW" id="{55E42AFA-C89D-EF44-99E3-1B9276AD3231}" vid="{5863FA8E-E9A5-F540-9EBB-BC5F90C93D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01BED8BB21D54F87A5EB087593877B" ma:contentTypeVersion="19" ma:contentTypeDescription="Create a new document." ma:contentTypeScope="" ma:versionID="da54c9437b99f8125d4c914935572dce">
  <xsd:schema xmlns:xsd="http://www.w3.org/2001/XMLSchema" xmlns:xs="http://www.w3.org/2001/XMLSchema" xmlns:p="http://schemas.microsoft.com/office/2006/metadata/properties" xmlns:ns2="de56d33f-f15c-4879-a769-df1e0048f764" xmlns:ns3="5d8760b0-fecb-467a-b87d-5d1741e37f37" xmlns:ns4="05af516d-3959-4b07-9006-c20b9a119ef8" targetNamespace="http://schemas.microsoft.com/office/2006/metadata/properties" ma:root="true" ma:fieldsID="255ccd7b18790005d4c3a2b80907742a" ns2:_="" ns3:_="" ns4:_="">
    <xsd:import namespace="de56d33f-f15c-4879-a769-df1e0048f764"/>
    <xsd:import namespace="5d8760b0-fecb-467a-b87d-5d1741e37f37"/>
    <xsd:import namespace="05af516d-3959-4b07-9006-c20b9a119e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6d33f-f15c-4879-a769-df1e0048f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ecedb28-21b0-4288-ad75-dcb58613293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8760b0-fecb-467a-b87d-5d1741e37f3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af516d-3959-4b07-9006-c20b9a119ef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c376e72-39db-4182-ba7b-36194172671c}" ma:internalName="TaxCatchAll" ma:showField="CatchAllData" ma:web="5d8760b0-fecb-467a-b87d-5d1741e37f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5af516d-3959-4b07-9006-c20b9a119ef8" xsi:nil="true"/>
    <lcf76f155ced4ddcb4097134ff3c332f xmlns="de56d33f-f15c-4879-a769-df1e0048f7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DDCD019-C342-4C05-A266-9EEBC26526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56d33f-f15c-4879-a769-df1e0048f764"/>
    <ds:schemaRef ds:uri="5d8760b0-fecb-467a-b87d-5d1741e37f37"/>
    <ds:schemaRef ds:uri="05af516d-3959-4b07-9006-c20b9a119e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C82908-ED78-4888-B76F-E4EC8BD0CD1B}">
  <ds:schemaRefs>
    <ds:schemaRef ds:uri="http://schemas.microsoft.com/sharepoint/v3/contenttype/forms"/>
  </ds:schemaRefs>
</ds:datastoreItem>
</file>

<file path=customXml/itemProps3.xml><?xml version="1.0" encoding="utf-8"?>
<ds:datastoreItem xmlns:ds="http://schemas.openxmlformats.org/officeDocument/2006/customXml" ds:itemID="{22947C40-8544-4ED8-8D0F-8117D8EF749F}">
  <ds:schemaRefs>
    <ds:schemaRef ds:uri="05af516d-3959-4b07-9006-c20b9a119ef8"/>
    <ds:schemaRef ds:uri="4ac9c603-397c-4325-a7cc-f4250b4d2864"/>
    <ds:schemaRef ds:uri="http://schemas.microsoft.com/office/2006/metadata/properties"/>
    <ds:schemaRef ds:uri="http://schemas.microsoft.com/office/infopath/2007/PartnerControls"/>
    <ds:schemaRef ds:uri="0121bb4c-0642-4964-8b27-ee75c1f2bde0"/>
    <ds:schemaRef ds:uri="de56d33f-f15c-4879-a769-df1e0048f764"/>
  </ds:schemaRefs>
</ds:datastoreItem>
</file>

<file path=docMetadata/LabelInfo.xml><?xml version="1.0" encoding="utf-8"?>
<clbl:labelList xmlns:clbl="http://schemas.microsoft.com/office/2020/mipLabelMetadata">
  <clbl:label id="{9dcc3c28-72e9-4e1b-b511-2c9bf3bc5878}" enabled="0" method="" siteId="{9dcc3c28-72e9-4e1b-b511-2c9bf3bc5878}" removed="1"/>
</clbl:labelList>
</file>

<file path=docProps/app.xml><?xml version="1.0" encoding="utf-8"?>
<Properties xmlns="http://schemas.openxmlformats.org/officeDocument/2006/extended-properties" xmlns:vt="http://schemas.openxmlformats.org/officeDocument/2006/docPropsVTypes">
  <Template/>
  <TotalTime>620</TotalTime>
  <Words>688</Words>
  <Application>Microsoft Office PowerPoint</Application>
  <PresentationFormat>On-screen Show (4:3)</PresentationFormat>
  <Paragraphs>53</Paragraphs>
  <Slides>13</Slides>
  <Notes>4</Notes>
  <HiddenSlides>0</HiddenSlides>
  <MMClips>0</MMClips>
  <ScaleCrop>false</ScaleCrop>
  <HeadingPairs>
    <vt:vector size="4" baseType="variant">
      <vt:variant>
        <vt:lpstr>Theme</vt:lpstr>
      </vt:variant>
      <vt:variant>
        <vt:i4>12</vt:i4>
      </vt:variant>
      <vt:variant>
        <vt:lpstr>Slide Titles</vt:lpstr>
      </vt:variant>
      <vt:variant>
        <vt:i4>13</vt:i4>
      </vt:variant>
    </vt:vector>
  </HeadingPairs>
  <TitlesOfParts>
    <vt:vector size="25" baseType="lpstr">
      <vt:lpstr>Title Slide - text only</vt:lpstr>
      <vt:lpstr>Title slide - with photo</vt:lpstr>
      <vt:lpstr> Title slide - with large photo</vt:lpstr>
      <vt:lpstr>Title slide - White event slide</vt:lpstr>
      <vt:lpstr>Title slide - red event title</vt:lpstr>
      <vt:lpstr>Text slides - Bullet Slides</vt:lpstr>
      <vt:lpstr>Custom Design</vt:lpstr>
      <vt:lpstr>Image slide - design 1</vt:lpstr>
      <vt:lpstr>Image slide - design 2</vt:lpstr>
      <vt:lpstr>image slide - Full page image</vt:lpstr>
      <vt:lpstr>End Slides</vt:lpstr>
      <vt:lpstr>7 CA Template - End Slide</vt:lpstr>
      <vt:lpstr>PowerPoint Presentation</vt:lpstr>
      <vt:lpstr>PowerPoint Presentation</vt:lpstr>
      <vt:lpstr>PowerPoint Presentation</vt:lpstr>
      <vt:lpstr>PowerPoint Presentation</vt:lpstr>
      <vt:lpstr>Chance has eight children, including  baby Siborge.  She was forced to run from her home to escape armed conflict, shortly after giving birth.  She was separated from her husband and does not know where he is.</vt:lpstr>
      <vt:lpstr>PowerPoint Presentation</vt:lpstr>
      <vt:lpstr>Working with our trusted partners ECC-MERU, Christian Aid offers financial assistance to displaced people like Chance and her children.  Cash grants enable parents to buy food, bedding and blankets for their children.</vt:lpstr>
      <vt:lpstr>Like Chance, Joyce was forced to flee with her young family.  Soldiers came to Joyce’s village when her baby Emiliana was just two months old. </vt:lpstr>
      <vt:lpstr>Joyce’s family spent time enduring hunger and thirst in a displacement camp.  They have been able to return home but the trauma has stayed with them.</vt:lpstr>
      <vt:lpstr>Christian Aid’s partner SARCAF assists women in the DRC with the care they need after experiencing violence.  Wilhermine is a community-based psychological support worker with SARCAF.</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to go here </dc:title>
  <dc:creator>Rachel Irwin</dc:creator>
  <cp:lastModifiedBy>Rebecca Gray</cp:lastModifiedBy>
  <cp:revision>41</cp:revision>
  <dcterms:created xsi:type="dcterms:W3CDTF">2019-12-10T15:31:52Z</dcterms:created>
  <dcterms:modified xsi:type="dcterms:W3CDTF">2025-09-29T12:50:29Z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Type">
    <vt:lpwstr/>
  </property>
  <property fmtid="{D5CDD505-2E9C-101B-9397-08002B2CF9AE}" pid="3" name="InternationalOperationsManual">
    <vt:lpwstr>0</vt:lpwstr>
  </property>
  <property fmtid="{D5CDD505-2E9C-101B-9397-08002B2CF9AE}" pid="4" name="PlanningReportingUnit">
    <vt:lpwstr/>
  </property>
  <property fmtid="{D5CDD505-2E9C-101B-9397-08002B2CF9AE}" pid="5" name="Team">
    <vt:lpwstr/>
  </property>
  <property fmtid="{D5CDD505-2E9C-101B-9397-08002B2CF9AE}" pid="6" name="FocusArea">
    <vt:lpwstr/>
  </property>
  <property fmtid="{D5CDD505-2E9C-101B-9397-08002B2CF9AE}" pid="7" name="DocumentStatus">
    <vt:lpwstr>Draft</vt:lpwstr>
  </property>
  <property fmtid="{D5CDD505-2E9C-101B-9397-08002B2CF9AE}" pid="8" name="Region">
    <vt:lpwstr/>
  </property>
  <property fmtid="{D5CDD505-2E9C-101B-9397-08002B2CF9AE}" pid="9" name="Country">
    <vt:lpwstr>England</vt:lpwstr>
  </property>
  <property fmtid="{D5CDD505-2E9C-101B-9397-08002B2CF9AE}" pid="10" name="Language">
    <vt:lpwstr>English</vt:lpwstr>
  </property>
  <property fmtid="{D5CDD505-2E9C-101B-9397-08002B2CF9AE}" pid="11" name="Show in Resources">
    <vt:lpwstr>0</vt:lpwstr>
  </property>
  <property fmtid="{D5CDD505-2E9C-101B-9397-08002B2CF9AE}" pid="12" name="Working with churches">
    <vt:lpwstr/>
  </property>
  <property fmtid="{D5CDD505-2E9C-101B-9397-08002B2CF9AE}" pid="13" name="_ip_UnifiedCompliancePolicyUIAction">
    <vt:lpwstr/>
  </property>
  <property fmtid="{D5CDD505-2E9C-101B-9397-08002B2CF9AE}" pid="14" name="Document Type">
    <vt:lpwstr>Template</vt:lpwstr>
  </property>
  <property fmtid="{D5CDD505-2E9C-101B-9397-08002B2CF9AE}" pid="15" name="Category">
    <vt:lpwstr>Admin</vt:lpwstr>
  </property>
  <property fmtid="{D5CDD505-2E9C-101B-9397-08002B2CF9AE}" pid="16" name="_ip_UnifiedCompliancePolicyProperties">
    <vt:lpwstr/>
  </property>
  <property fmtid="{D5CDD505-2E9C-101B-9397-08002B2CF9AE}" pid="17" name="Unit">
    <vt:lpwstr>Design</vt:lpwstr>
  </property>
  <property fmtid="{D5CDD505-2E9C-101B-9397-08002B2CF9AE}" pid="18" name="Archived">
    <vt:lpwstr/>
  </property>
  <property fmtid="{D5CDD505-2E9C-101B-9397-08002B2CF9AE}" pid="19" name="ContentTypeId">
    <vt:lpwstr>0x0101007201BED8BB21D54F87A5EB087593877B</vt:lpwstr>
  </property>
  <property fmtid="{D5CDD505-2E9C-101B-9397-08002B2CF9AE}" pid="20" name="MediaServiceImageTags">
    <vt:lpwstr/>
  </property>
</Properties>
</file>