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735" r:id="rId5"/>
    <p:sldMasterId id="2147483737" r:id="rId6"/>
    <p:sldMasterId id="2147483722" r:id="rId7"/>
  </p:sldMasterIdLst>
  <p:notesMasterIdLst>
    <p:notesMasterId r:id="rId20"/>
  </p:notesMasterIdLst>
  <p:sldIdLst>
    <p:sldId id="256" r:id="rId8"/>
    <p:sldId id="257" r:id="rId9"/>
    <p:sldId id="258" r:id="rId10"/>
    <p:sldId id="259" r:id="rId11"/>
    <p:sldId id="260" r:id="rId12"/>
    <p:sldId id="279" r:id="rId13"/>
    <p:sldId id="261" r:id="rId14"/>
    <p:sldId id="280" r:id="rId15"/>
    <p:sldId id="281" r:id="rId16"/>
    <p:sldId id="282" r:id="rId17"/>
    <p:sldId id="283" r:id="rId18"/>
    <p:sldId id="284" r:id="rId19"/>
  </p:sldIdLst>
  <p:sldSz cx="9753600" cy="7315200"/>
  <p:notesSz cx="6858000" cy="9144000"/>
  <p:embeddedFontLst>
    <p:embeddedFont>
      <p:font typeface="Arial Bold" panose="020B0704020202020204" pitchFamily="34" charset="0"/>
      <p:bold r:id="rId21"/>
    </p:embeddedFont>
    <p:embeddedFont>
      <p:font typeface="Mokoko XBold" panose="020B0604020202020204" charset="0"/>
      <p:bold r:id="rId22"/>
    </p:embeddedFont>
    <p:embeddedFont>
      <p:font typeface="Open Sans" panose="020B0606030504020204" pitchFamily="34" charset="0"/>
      <p:regular r:id="rId23"/>
      <p:bold r:id="rId24"/>
      <p:italic r:id="rId25"/>
      <p:boldItalic r:id="rId26"/>
    </p:embeddedFont>
    <p:embeddedFont>
      <p:font typeface="Open Sans Bold" panose="020B0806030504020204"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1017"/>
    <a:srgbClr val="EEA300"/>
    <a:srgbClr val="FFFFFF"/>
    <a:srgbClr val="181B1F"/>
    <a:srgbClr val="F02127"/>
    <a:srgbClr val="A22A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2E5449-810A-4945-9E35-ABF83E232E6A}" v="749" dt="2026-09-25T12:37:29.409"/>
    <p1510:client id="{A7BD52FF-F1E0-7CE7-A0F6-0DB37FC0F163}" v="23" dt="2026-09-25T10:15:23.915"/>
    <p1510:client id="{B249C9FF-B488-1D92-9430-C539B086B7B7}" v="18" dt="2026-09-25T12:13:43.5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996" y="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5.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EFD29A-CF03-449F-9AAD-93CE90B27391}" type="datetimeFigureOut">
              <a:rPr lang="en-GB" smtClean="0"/>
              <a:t>28/09/2026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334AB-DAC2-416E-A741-49A6A171D117}" type="slidenum">
              <a:rPr lang="en-GB" smtClean="0"/>
              <a:t>‹#›</a:t>
            </a:fld>
            <a:endParaRPr lang="en-GB"/>
          </a:p>
        </p:txBody>
      </p:sp>
    </p:spTree>
    <p:extLst>
      <p:ext uri="{BB962C8B-B14F-4D97-AF65-F5344CB8AC3E}">
        <p14:creationId xmlns:p14="http://schemas.microsoft.com/office/powerpoint/2010/main" val="564809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celebrate the birth of Jesus, we're reminded that God is with people facing uncertainty and hardship. Today, we're going to hear the story of Donnay, a mother in southern Ethiopia whose family was forced to flee devastating floods, and how she is rebuilding her life and livelihood.</a:t>
            </a:r>
          </a:p>
          <a:p>
            <a:endParaRPr lang="en-US">
              <a:latin typeface="Aptos"/>
              <a:ea typeface="Calibri"/>
              <a:cs typeface="Calibri"/>
            </a:endParaRPr>
          </a:p>
          <a:p>
            <a:r>
              <a:rPr lang="en-US"/>
              <a:t>As we listen to her story, let's consider what Christmas hope looks like for families facing challenges around the world.</a:t>
            </a:r>
          </a:p>
          <a:p>
            <a:endParaRPr lang="en-US">
              <a:latin typeface="Aptos"/>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6B334AB-DAC2-416E-A741-49A6A171D117}" type="slidenum">
              <a:rPr lang="en-GB" smtClean="0"/>
              <a:t>1</a:t>
            </a:fld>
            <a:endParaRPr lang="en-GB"/>
          </a:p>
        </p:txBody>
      </p:sp>
    </p:spTree>
    <p:extLst>
      <p:ext uri="{BB962C8B-B14F-4D97-AF65-F5344CB8AC3E}">
        <p14:creationId xmlns:p14="http://schemas.microsoft.com/office/powerpoint/2010/main" val="3205411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Donnay lives in southern Ethiopia with her husband and children. Like many people in her community, her family depended on farming to provide food and an income.</a:t>
            </a:r>
          </a:p>
          <a:p>
            <a:r>
              <a:rPr lang="en-US"/>
              <a:t>Donnay's community is in the </a:t>
            </a:r>
            <a:r>
              <a:rPr lang="en-US" err="1"/>
              <a:t>Dasenech</a:t>
            </a:r>
            <a:r>
              <a:rPr lang="en-US"/>
              <a:t> region. For generations, families have farmed using a method known as flood-retreat cultivation. When the River Omo flooded at the expected time each year, the water left moisture and nutrients behind, creating fertile land for crops to grow.</a:t>
            </a:r>
          </a:p>
          <a:p>
            <a:endParaRPr lang="en-US"/>
          </a:p>
          <a:p>
            <a:endParaRPr lang="en-US">
              <a:latin typeface="Aptos" panose="02110004020202020204"/>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6B334AB-DAC2-416E-A741-49A6A171D117}" type="slidenum">
              <a:rPr lang="en-GB" smtClean="0"/>
              <a:t>4</a:t>
            </a:fld>
            <a:endParaRPr lang="en-GB"/>
          </a:p>
        </p:txBody>
      </p:sp>
    </p:spTree>
    <p:extLst>
      <p:ext uri="{BB962C8B-B14F-4D97-AF65-F5344CB8AC3E}">
        <p14:creationId xmlns:p14="http://schemas.microsoft.com/office/powerpoint/2010/main" val="2702966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recent years, flooding has become much less predictable. Instead of supporting farming, severe floods have damaged homes, land and livelihoods. One devastating flood forced Donnay and her family to flee for safety.</a:t>
            </a:r>
          </a:p>
          <a:p>
            <a:r>
              <a:rPr lang="en-US"/>
              <a:t>Donnay describes having to escape with her children and husband. Their home, food, crops and cows were washed away in one night.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6B334AB-DAC2-416E-A741-49A6A171D117}" type="slidenum">
              <a:rPr lang="en-GB" smtClean="0"/>
              <a:t>5</a:t>
            </a:fld>
            <a:endParaRPr lang="en-GB"/>
          </a:p>
        </p:txBody>
      </p:sp>
    </p:spTree>
    <p:extLst>
      <p:ext uri="{BB962C8B-B14F-4D97-AF65-F5344CB8AC3E}">
        <p14:creationId xmlns:p14="http://schemas.microsoft.com/office/powerpoint/2010/main" val="309233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6B334AB-DAC2-416E-A741-49A6A171D117}" type="slidenum">
              <a:rPr lang="en-GB" smtClean="0"/>
              <a:t>6</a:t>
            </a:fld>
            <a:endParaRPr lang="en-GB"/>
          </a:p>
        </p:txBody>
      </p:sp>
    </p:spTree>
    <p:extLst>
      <p:ext uri="{BB962C8B-B14F-4D97-AF65-F5344CB8AC3E}">
        <p14:creationId xmlns:p14="http://schemas.microsoft.com/office/powerpoint/2010/main" val="3482591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fleeing the floods, Donnay, </a:t>
            </a:r>
            <a:r>
              <a:rPr lang="en-US" err="1"/>
              <a:t>Gnipey</a:t>
            </a:r>
            <a:r>
              <a:rPr lang="en-US"/>
              <a:t> and their children settled in Old Omo village, where they began rebuilding their lives.</a:t>
            </a:r>
          </a:p>
          <a:p>
            <a:r>
              <a:rPr lang="en-US"/>
              <a:t>Christian Aid's local partner, Agri Service Ethiopia, provided seeds, tools and agricultural training to help families begin farming again and adapt to unpredictable floods.</a:t>
            </a:r>
          </a:p>
          <a:p>
            <a:endParaRPr lang="en-US"/>
          </a:p>
          <a:p>
            <a:endParaRPr lang="en-US">
              <a:cs typeface="+mn-lt"/>
            </a:endParaRPr>
          </a:p>
          <a:p>
            <a:endParaRPr lang="en-US">
              <a:latin typeface="Aptos"/>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6B334AB-DAC2-416E-A741-49A6A171D117}" type="slidenum">
              <a:rPr lang="en-GB" smtClean="0"/>
              <a:t>7</a:t>
            </a:fld>
            <a:endParaRPr lang="en-GB"/>
          </a:p>
        </p:txBody>
      </p:sp>
    </p:spTree>
    <p:extLst>
      <p:ext uri="{BB962C8B-B14F-4D97-AF65-F5344CB8AC3E}">
        <p14:creationId xmlns:p14="http://schemas.microsoft.com/office/powerpoint/2010/main" val="107955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Donnay also says: "Our children are now able to get enough food. The support we received has improved our living conditions."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6B334AB-DAC2-416E-A741-49A6A171D117}" type="slidenum">
              <a:rPr lang="en-GB" smtClean="0"/>
              <a:t>8</a:t>
            </a:fld>
            <a:endParaRPr lang="en-GB"/>
          </a:p>
        </p:txBody>
      </p:sp>
    </p:spTree>
    <p:extLst>
      <p:ext uri="{BB962C8B-B14F-4D97-AF65-F5344CB8AC3E}">
        <p14:creationId xmlns:p14="http://schemas.microsoft.com/office/powerpoint/2010/main" val="2030540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Donnay's story does not end with the flood. The support Donnay received has helped her family start farming again. Today, she is looking ahead and working towards a better future for her children.</a:t>
            </a:r>
          </a:p>
          <a:p>
            <a:endParaRPr lang="en-US"/>
          </a:p>
          <a:p>
            <a:endParaRPr lang="en-US"/>
          </a:p>
        </p:txBody>
      </p:sp>
      <p:sp>
        <p:nvSpPr>
          <p:cNvPr id="4" name="Slide Number Placeholder 3"/>
          <p:cNvSpPr>
            <a:spLocks noGrp="1"/>
          </p:cNvSpPr>
          <p:nvPr>
            <p:ph type="sldNum" sz="quarter" idx="5"/>
          </p:nvPr>
        </p:nvSpPr>
        <p:spPr/>
        <p:txBody>
          <a:bodyPr/>
          <a:lstStyle/>
          <a:p>
            <a:fld id="{86B334AB-DAC2-416E-A741-49A6A171D117}" type="slidenum">
              <a:rPr lang="en-GB" smtClean="0"/>
              <a:t>9</a:t>
            </a:fld>
            <a:endParaRPr lang="en-GB"/>
          </a:p>
        </p:txBody>
      </p:sp>
    </p:spTree>
    <p:extLst>
      <p:ext uri="{BB962C8B-B14F-4D97-AF65-F5344CB8AC3E}">
        <p14:creationId xmlns:p14="http://schemas.microsoft.com/office/powerpoint/2010/main" val="642524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Donnay's story shows both the impact of devastating floods and the difference practical support can make. Through Agri Service Ethiopia, Christian Aid is helping families rebuild their livelihoods, grow food and adapt to unpredictable flooding.</a:t>
            </a:r>
          </a:p>
          <a:p>
            <a:endParaRPr lang="en-US"/>
          </a:p>
          <a:p>
            <a:r>
              <a:rPr lang="en-US"/>
              <a:t>This appeal is an opportunity to support more families as they rebuild for the future.</a:t>
            </a:r>
          </a:p>
          <a:p>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86B334AB-DAC2-416E-A741-49A6A171D117}" type="slidenum">
              <a:rPr lang="en-GB" smtClean="0"/>
              <a:t>10</a:t>
            </a:fld>
            <a:endParaRPr lang="en-GB"/>
          </a:p>
        </p:txBody>
      </p:sp>
    </p:spTree>
    <p:extLst>
      <p:ext uri="{BB962C8B-B14F-4D97-AF65-F5344CB8AC3E}">
        <p14:creationId xmlns:p14="http://schemas.microsoft.com/office/powerpoint/2010/main" val="4183751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Placeholder 2">
            <a:extLst>
              <a:ext uri="{FF2B5EF4-FFF2-40B4-BE49-F238E27FC236}">
                <a16:creationId xmlns:a16="http://schemas.microsoft.com/office/drawing/2014/main" id="{E0D6D550-46B3-3446-8990-E33A79144D82}"/>
              </a:ext>
            </a:extLst>
          </p:cNvPr>
          <p:cNvSpPr>
            <a:spLocks noGrp="1"/>
          </p:cNvSpPr>
          <p:nvPr>
            <p:ph type="title" hasCustomPrompt="1"/>
          </p:nvPr>
        </p:nvSpPr>
        <p:spPr>
          <a:xfrm>
            <a:off x="515639" y="815684"/>
            <a:ext cx="8393609" cy="1382554"/>
          </a:xfrm>
          <a:prstGeom prst="rect">
            <a:avLst/>
          </a:prstGeom>
        </p:spPr>
        <p:txBody>
          <a:bodyPr vert="horz" lIns="91440" tIns="45720" rIns="91440" bIns="45720" rtlCol="0" anchor="ctr">
            <a:normAutofit/>
          </a:bodyPr>
          <a:lstStyle>
            <a:lvl1pPr>
              <a:defRPr sz="3520" b="1" i="0">
                <a:solidFill>
                  <a:srgbClr val="EA1017"/>
                </a:solidFill>
                <a:latin typeface="Mokoko XBold" panose="02060503020203020204" pitchFamily="18" charset="77"/>
                <a:cs typeface="Mokoko XBold" panose="02060503020203020204" pitchFamily="18" charset="77"/>
              </a:defRPr>
            </a:lvl1pPr>
          </a:lstStyle>
          <a:p>
            <a:r>
              <a:rPr lang="en-GB"/>
              <a:t>Short title goes here</a:t>
            </a:r>
            <a:endParaRPr lang="en-US"/>
          </a:p>
        </p:txBody>
      </p:sp>
      <p:sp>
        <p:nvSpPr>
          <p:cNvPr id="6" name="Text Placeholder 2">
            <a:extLst>
              <a:ext uri="{FF2B5EF4-FFF2-40B4-BE49-F238E27FC236}">
                <a16:creationId xmlns:a16="http://schemas.microsoft.com/office/drawing/2014/main" id="{E5DEA37E-C29B-AC40-A4CD-6B82F5737144}"/>
              </a:ext>
            </a:extLst>
          </p:cNvPr>
          <p:cNvSpPr>
            <a:spLocks noGrp="1"/>
          </p:cNvSpPr>
          <p:nvPr>
            <p:ph type="body" sz="quarter" idx="10" hasCustomPrompt="1"/>
          </p:nvPr>
        </p:nvSpPr>
        <p:spPr>
          <a:xfrm>
            <a:off x="2321777" y="2505472"/>
            <a:ext cx="4781331" cy="2918671"/>
          </a:xfrm>
          <a:prstGeom prst="rect">
            <a:avLst/>
          </a:prstGeom>
        </p:spPr>
        <p:txBody>
          <a:bodyPr/>
          <a:lstStyle>
            <a:lvl1pPr>
              <a:defRPr>
                <a:solidFill>
                  <a:schemeClr val="tx1"/>
                </a:solidFill>
              </a:defRPr>
            </a:lvl1pPr>
          </a:lstStyle>
          <a:p>
            <a:pPr lvl="0"/>
            <a:r>
              <a:rPr lang="en-GB"/>
              <a:t>Speaker name and job title</a:t>
            </a:r>
          </a:p>
          <a:p>
            <a:pPr lvl="0"/>
            <a:endParaRPr lang="en-GB"/>
          </a:p>
          <a:p>
            <a:pPr lvl="0"/>
            <a:r>
              <a:rPr lang="en-GB"/>
              <a:t>Date and time</a:t>
            </a:r>
          </a:p>
        </p:txBody>
      </p:sp>
    </p:spTree>
    <p:extLst>
      <p:ext uri="{BB962C8B-B14F-4D97-AF65-F5344CB8AC3E}">
        <p14:creationId xmlns:p14="http://schemas.microsoft.com/office/powerpoint/2010/main" val="392874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A Template - Bullet Slide 3">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791C3F34-D881-BA4A-BDD3-D9437A620090}"/>
              </a:ext>
            </a:extLst>
          </p:cNvPr>
          <p:cNvSpPr>
            <a:spLocks noGrp="1"/>
          </p:cNvSpPr>
          <p:nvPr>
            <p:ph sz="quarter" idx="12" hasCustomPrompt="1"/>
          </p:nvPr>
        </p:nvSpPr>
        <p:spPr>
          <a:xfrm>
            <a:off x="670561" y="1431459"/>
            <a:ext cx="4030133" cy="4223173"/>
          </a:xfrm>
          <a:prstGeom prst="rect">
            <a:avLst/>
          </a:prstGeom>
        </p:spPr>
        <p:txBody>
          <a:bodyPr/>
          <a:lstStyle>
            <a:lvl1pPr marL="477535" indent="-477535">
              <a:buBlip>
                <a:blip r:embed="rId2"/>
              </a:buBlip>
              <a:tabLst>
                <a:tab pos="0" algn="l"/>
              </a:tabLst>
              <a:defRPr/>
            </a:lvl1pPr>
            <a:lvl2pPr marL="326393" indent="246381">
              <a:tabLst/>
              <a:defRPr/>
            </a:lvl2pPr>
          </a:lstStyle>
          <a:p>
            <a:pPr marL="477535" indent="-477535">
              <a:buBlip>
                <a:blip r:embed="rId2"/>
              </a:buBlip>
            </a:pPr>
            <a:r>
              <a:rPr lang="en-GB" sz="2560"/>
              <a:t>Bullet point one</a:t>
            </a:r>
          </a:p>
          <a:p>
            <a:pPr lvl="1"/>
            <a:r>
              <a:rPr lang="en-GB"/>
              <a:t>Second level</a:t>
            </a:r>
          </a:p>
        </p:txBody>
      </p:sp>
      <p:sp>
        <p:nvSpPr>
          <p:cNvPr id="15" name="Content Placeholder 13">
            <a:extLst>
              <a:ext uri="{FF2B5EF4-FFF2-40B4-BE49-F238E27FC236}">
                <a16:creationId xmlns:a16="http://schemas.microsoft.com/office/drawing/2014/main" id="{114F7350-8891-CB4C-9FF5-26BFC19328A2}"/>
              </a:ext>
            </a:extLst>
          </p:cNvPr>
          <p:cNvSpPr>
            <a:spLocks noGrp="1"/>
          </p:cNvSpPr>
          <p:nvPr>
            <p:ph sz="quarter" idx="13" hasCustomPrompt="1"/>
          </p:nvPr>
        </p:nvSpPr>
        <p:spPr>
          <a:xfrm>
            <a:off x="4988598" y="1431458"/>
            <a:ext cx="4139143" cy="4223173"/>
          </a:xfrm>
          <a:prstGeom prst="rect">
            <a:avLst/>
          </a:prstGeom>
        </p:spPr>
        <p:txBody>
          <a:bodyPr/>
          <a:lstStyle>
            <a:lvl1pPr marL="477535" indent="-477535">
              <a:buBlip>
                <a:blip r:embed="rId2"/>
              </a:buBlip>
              <a:defRPr/>
            </a:lvl1pPr>
            <a:lvl2pPr marL="645165" indent="-289563">
              <a:tabLst/>
              <a:defRPr/>
            </a:lvl2pPr>
          </a:lstStyle>
          <a:p>
            <a:pPr marL="477535" indent="-477535">
              <a:buBlip>
                <a:blip r:embed="rId2"/>
              </a:buBlip>
            </a:pPr>
            <a:r>
              <a:rPr lang="en-GB" sz="2560"/>
              <a:t>Bullet point two</a:t>
            </a:r>
          </a:p>
          <a:p>
            <a:pPr lvl="1"/>
            <a:r>
              <a:rPr lang="en-GB"/>
              <a:t>Second level</a:t>
            </a:r>
          </a:p>
        </p:txBody>
      </p:sp>
      <p:sp>
        <p:nvSpPr>
          <p:cNvPr id="16" name="Title Placeholder 9">
            <a:extLst>
              <a:ext uri="{FF2B5EF4-FFF2-40B4-BE49-F238E27FC236}">
                <a16:creationId xmlns:a16="http://schemas.microsoft.com/office/drawing/2014/main" id="{175180C8-5F5C-DF4E-AFE1-FCBCC33F9798}"/>
              </a:ext>
            </a:extLst>
          </p:cNvPr>
          <p:cNvSpPr>
            <a:spLocks noGrp="1"/>
          </p:cNvSpPr>
          <p:nvPr>
            <p:ph type="title" hasCustomPrompt="1"/>
          </p:nvPr>
        </p:nvSpPr>
        <p:spPr>
          <a:xfrm>
            <a:off x="670560" y="389478"/>
            <a:ext cx="8412480" cy="810260"/>
          </a:xfrm>
          <a:prstGeom prst="rect">
            <a:avLst/>
          </a:prstGeom>
        </p:spPr>
        <p:txBody>
          <a:bodyPr vert="horz" lIns="91440" tIns="45720" rIns="91440" bIns="45720" rtlCol="0" anchor="t">
            <a:noAutofit/>
          </a:bodyPr>
          <a:lstStyle/>
          <a:p>
            <a:r>
              <a:rPr lang="en-GB"/>
              <a:t>Click to add title</a:t>
            </a:r>
            <a:endParaRPr lang="en-US"/>
          </a:p>
        </p:txBody>
      </p:sp>
      <p:sp>
        <p:nvSpPr>
          <p:cNvPr id="7" name="Slide Number Placeholder 6">
            <a:extLst>
              <a:ext uri="{FF2B5EF4-FFF2-40B4-BE49-F238E27FC236}">
                <a16:creationId xmlns:a16="http://schemas.microsoft.com/office/drawing/2014/main" id="{A5F6D2C7-9974-3241-8E17-9C8C91D73EF0}"/>
              </a:ext>
            </a:extLst>
          </p:cNvPr>
          <p:cNvSpPr>
            <a:spLocks noGrp="1"/>
          </p:cNvSpPr>
          <p:nvPr>
            <p:ph type="sldNum" sz="quarter" idx="4"/>
          </p:nvPr>
        </p:nvSpPr>
        <p:spPr>
          <a:xfrm>
            <a:off x="8506003" y="6731008"/>
            <a:ext cx="984826" cy="389467"/>
          </a:xfrm>
          <a:prstGeom prst="rect">
            <a:avLst/>
          </a:prstGeom>
        </p:spPr>
        <p:txBody>
          <a:bodyPr vert="horz" lIns="91440" tIns="45720" rIns="91440" bIns="45720" rtlCol="0" anchor="ctr"/>
          <a:lstStyle>
            <a:lvl1pPr algn="r">
              <a:defRPr sz="96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5D1EE2C-079A-8247-AEF1-2B6520D3F5D8}" type="slidenum">
              <a:rPr lang="en-US" smtClean="0"/>
              <a:pPr/>
              <a:t>‹#›</a:t>
            </a:fld>
            <a:endParaRPr lang="en-US"/>
          </a:p>
        </p:txBody>
      </p:sp>
    </p:spTree>
    <p:extLst>
      <p:ext uri="{BB962C8B-B14F-4D97-AF65-F5344CB8AC3E}">
        <p14:creationId xmlns:p14="http://schemas.microsoft.com/office/powerpoint/2010/main" val="1470851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page image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B634300-2072-2042-A089-9D8D1DACE475}"/>
              </a:ext>
            </a:extLst>
          </p:cNvPr>
          <p:cNvSpPr>
            <a:spLocks noGrp="1"/>
          </p:cNvSpPr>
          <p:nvPr>
            <p:ph type="pic" sz="quarter" idx="10" hasCustomPrompt="1"/>
          </p:nvPr>
        </p:nvSpPr>
        <p:spPr>
          <a:xfrm>
            <a:off x="0" y="0"/>
            <a:ext cx="9753600" cy="7315200"/>
          </a:xfrm>
          <a:prstGeom prst="rect">
            <a:avLst/>
          </a:prstGeom>
        </p:spPr>
        <p:txBody>
          <a:bodyPr anchor="ctr">
            <a:normAutofit/>
          </a:bodyPr>
          <a:lstStyle>
            <a:lvl1pPr marL="0" marR="0" indent="0" algn="ctr" defTabSz="731525" rtl="0" eaLnBrk="1" fontAlgn="auto" latinLnBrk="0" hangingPunct="1">
              <a:lnSpc>
                <a:spcPct val="90000"/>
              </a:lnSpc>
              <a:spcBef>
                <a:spcPts val="800"/>
              </a:spcBef>
              <a:spcAft>
                <a:spcPts val="0"/>
              </a:spcAft>
              <a:buClrTx/>
              <a:buSzTx/>
              <a:buFont typeface="Arial" panose="020B0604020202020204" pitchFamily="34" charset="0"/>
              <a:buNone/>
              <a:tabLst/>
              <a:defRPr sz="224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731525" rtl="0" eaLnBrk="1" fontAlgn="auto" latinLnBrk="0" hangingPunct="1">
              <a:lnSpc>
                <a:spcPct val="90000"/>
              </a:lnSpc>
              <a:spcBef>
                <a:spcPts val="800"/>
              </a:spcBef>
              <a:spcAft>
                <a:spcPts val="0"/>
              </a:spcAft>
              <a:buClrTx/>
              <a:buSzTx/>
              <a:buFont typeface="Arial" panose="020B0604020202020204" pitchFamily="34" charset="0"/>
              <a:buNone/>
              <a:tabLst/>
              <a:defRPr/>
            </a:pPr>
            <a:r>
              <a:rPr lang="en-US"/>
              <a:t>Click on picture icon to insert photo</a:t>
            </a:r>
          </a:p>
          <a:p>
            <a:endParaRPr lang="en-US"/>
          </a:p>
        </p:txBody>
      </p:sp>
    </p:spTree>
    <p:extLst>
      <p:ext uri="{BB962C8B-B14F-4D97-AF65-F5344CB8AC3E}">
        <p14:creationId xmlns:p14="http://schemas.microsoft.com/office/powerpoint/2010/main" val="354678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Placeholder 2">
            <a:extLst>
              <a:ext uri="{FF2B5EF4-FFF2-40B4-BE49-F238E27FC236}">
                <a16:creationId xmlns:a16="http://schemas.microsoft.com/office/drawing/2014/main" id="{E0D6D550-46B3-3446-8990-E33A79144D82}"/>
              </a:ext>
            </a:extLst>
          </p:cNvPr>
          <p:cNvSpPr>
            <a:spLocks noGrp="1"/>
          </p:cNvSpPr>
          <p:nvPr>
            <p:ph type="title" hasCustomPrompt="1"/>
          </p:nvPr>
        </p:nvSpPr>
        <p:spPr>
          <a:xfrm>
            <a:off x="515639" y="815684"/>
            <a:ext cx="8393609" cy="1382554"/>
          </a:xfrm>
          <a:prstGeom prst="rect">
            <a:avLst/>
          </a:prstGeom>
        </p:spPr>
        <p:txBody>
          <a:bodyPr vert="horz" lIns="91440" tIns="45720" rIns="91440" bIns="45720" rtlCol="0" anchor="ctr">
            <a:normAutofit/>
          </a:bodyPr>
          <a:lstStyle>
            <a:lvl1pPr>
              <a:defRPr sz="3520" b="1" i="0">
                <a:solidFill>
                  <a:schemeClr val="bg1"/>
                </a:solidFill>
                <a:latin typeface="Mokoko XBold" panose="02060503020203020204" pitchFamily="18" charset="77"/>
                <a:cs typeface="Mokoko XBold" panose="02060503020203020204" pitchFamily="18" charset="77"/>
              </a:defRPr>
            </a:lvl1pPr>
          </a:lstStyle>
          <a:p>
            <a:r>
              <a:rPr lang="en-GB"/>
              <a:t>Short title goes here</a:t>
            </a:r>
            <a:endParaRPr lang="en-US"/>
          </a:p>
        </p:txBody>
      </p:sp>
      <p:sp>
        <p:nvSpPr>
          <p:cNvPr id="6" name="Text Placeholder 2">
            <a:extLst>
              <a:ext uri="{FF2B5EF4-FFF2-40B4-BE49-F238E27FC236}">
                <a16:creationId xmlns:a16="http://schemas.microsoft.com/office/drawing/2014/main" id="{E5DEA37E-C29B-AC40-A4CD-6B82F5737144}"/>
              </a:ext>
            </a:extLst>
          </p:cNvPr>
          <p:cNvSpPr>
            <a:spLocks noGrp="1"/>
          </p:cNvSpPr>
          <p:nvPr>
            <p:ph type="body" sz="quarter" idx="10" hasCustomPrompt="1"/>
          </p:nvPr>
        </p:nvSpPr>
        <p:spPr>
          <a:xfrm>
            <a:off x="2321777" y="2505472"/>
            <a:ext cx="4781331" cy="2918671"/>
          </a:xfrm>
          <a:prstGeom prst="rect">
            <a:avLst/>
          </a:prstGeom>
        </p:spPr>
        <p:txBody>
          <a:bodyPr/>
          <a:lstStyle>
            <a:lvl1pPr>
              <a:defRPr>
                <a:solidFill>
                  <a:schemeClr val="bg1"/>
                </a:solidFill>
              </a:defRPr>
            </a:lvl1pPr>
          </a:lstStyle>
          <a:p>
            <a:pPr lvl="0"/>
            <a:r>
              <a:rPr lang="en-GB"/>
              <a:t>Speaker name and job title</a:t>
            </a:r>
          </a:p>
          <a:p>
            <a:pPr lvl="0"/>
            <a:endParaRPr lang="en-GB"/>
          </a:p>
          <a:p>
            <a:pPr lvl="0"/>
            <a:r>
              <a:rPr lang="en-GB"/>
              <a:t>Date and time</a:t>
            </a:r>
          </a:p>
        </p:txBody>
      </p:sp>
    </p:spTree>
    <p:extLst>
      <p:ext uri="{BB962C8B-B14F-4D97-AF65-F5344CB8AC3E}">
        <p14:creationId xmlns:p14="http://schemas.microsoft.com/office/powerpoint/2010/main" val="1566383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A Template - Bullet Slide 3">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791C3F34-D881-BA4A-BDD3-D9437A620090}"/>
              </a:ext>
            </a:extLst>
          </p:cNvPr>
          <p:cNvSpPr>
            <a:spLocks noGrp="1"/>
          </p:cNvSpPr>
          <p:nvPr>
            <p:ph sz="quarter" idx="12" hasCustomPrompt="1"/>
          </p:nvPr>
        </p:nvSpPr>
        <p:spPr>
          <a:xfrm>
            <a:off x="670561" y="1431459"/>
            <a:ext cx="4030133" cy="4223173"/>
          </a:xfrm>
          <a:prstGeom prst="rect">
            <a:avLst/>
          </a:prstGeom>
        </p:spPr>
        <p:txBody>
          <a:bodyPr/>
          <a:lstStyle>
            <a:lvl1pPr marL="477535" indent="-477535">
              <a:buBlip>
                <a:blip r:embed="rId2"/>
              </a:buBlip>
              <a:tabLst>
                <a:tab pos="0" algn="l"/>
              </a:tabLst>
              <a:defRPr/>
            </a:lvl1pPr>
            <a:lvl2pPr marL="326393" indent="246381">
              <a:tabLst/>
              <a:defRPr/>
            </a:lvl2pPr>
          </a:lstStyle>
          <a:p>
            <a:pPr marL="477535" indent="-477535">
              <a:buBlip>
                <a:blip r:embed="rId2"/>
              </a:buBlip>
            </a:pPr>
            <a:r>
              <a:rPr lang="en-GB" sz="2560"/>
              <a:t>Bullet point one</a:t>
            </a:r>
          </a:p>
          <a:p>
            <a:pPr lvl="1"/>
            <a:r>
              <a:rPr lang="en-GB"/>
              <a:t>Second level</a:t>
            </a:r>
          </a:p>
        </p:txBody>
      </p:sp>
      <p:sp>
        <p:nvSpPr>
          <p:cNvPr id="15" name="Content Placeholder 13">
            <a:extLst>
              <a:ext uri="{FF2B5EF4-FFF2-40B4-BE49-F238E27FC236}">
                <a16:creationId xmlns:a16="http://schemas.microsoft.com/office/drawing/2014/main" id="{114F7350-8891-CB4C-9FF5-26BFC19328A2}"/>
              </a:ext>
            </a:extLst>
          </p:cNvPr>
          <p:cNvSpPr>
            <a:spLocks noGrp="1"/>
          </p:cNvSpPr>
          <p:nvPr>
            <p:ph sz="quarter" idx="13" hasCustomPrompt="1"/>
          </p:nvPr>
        </p:nvSpPr>
        <p:spPr>
          <a:xfrm>
            <a:off x="4988598" y="1431458"/>
            <a:ext cx="4139143" cy="4223173"/>
          </a:xfrm>
          <a:prstGeom prst="rect">
            <a:avLst/>
          </a:prstGeom>
        </p:spPr>
        <p:txBody>
          <a:bodyPr/>
          <a:lstStyle>
            <a:lvl1pPr marL="477535" indent="-477535">
              <a:buBlip>
                <a:blip r:embed="rId2"/>
              </a:buBlip>
              <a:defRPr/>
            </a:lvl1pPr>
            <a:lvl2pPr marL="645165" indent="-289563">
              <a:tabLst/>
              <a:defRPr/>
            </a:lvl2pPr>
          </a:lstStyle>
          <a:p>
            <a:pPr marL="477535" indent="-477535">
              <a:buBlip>
                <a:blip r:embed="rId2"/>
              </a:buBlip>
            </a:pPr>
            <a:r>
              <a:rPr lang="en-GB" sz="2560"/>
              <a:t>Bullet point two</a:t>
            </a:r>
          </a:p>
          <a:p>
            <a:pPr lvl="1"/>
            <a:r>
              <a:rPr lang="en-GB"/>
              <a:t>Second level</a:t>
            </a:r>
          </a:p>
        </p:txBody>
      </p:sp>
      <p:sp>
        <p:nvSpPr>
          <p:cNvPr id="16" name="Title Placeholder 9">
            <a:extLst>
              <a:ext uri="{FF2B5EF4-FFF2-40B4-BE49-F238E27FC236}">
                <a16:creationId xmlns:a16="http://schemas.microsoft.com/office/drawing/2014/main" id="{175180C8-5F5C-DF4E-AFE1-FCBCC33F9798}"/>
              </a:ext>
            </a:extLst>
          </p:cNvPr>
          <p:cNvSpPr>
            <a:spLocks noGrp="1"/>
          </p:cNvSpPr>
          <p:nvPr>
            <p:ph type="title" hasCustomPrompt="1"/>
          </p:nvPr>
        </p:nvSpPr>
        <p:spPr>
          <a:xfrm>
            <a:off x="670560" y="389478"/>
            <a:ext cx="8412480" cy="810260"/>
          </a:xfrm>
          <a:prstGeom prst="rect">
            <a:avLst/>
          </a:prstGeom>
        </p:spPr>
        <p:txBody>
          <a:bodyPr vert="horz" lIns="91440" tIns="45720" rIns="91440" bIns="45720" rtlCol="0" anchor="t">
            <a:noAutofit/>
          </a:bodyPr>
          <a:lstStyle/>
          <a:p>
            <a:r>
              <a:rPr lang="en-GB"/>
              <a:t>Click to add title</a:t>
            </a:r>
            <a:endParaRPr lang="en-US"/>
          </a:p>
        </p:txBody>
      </p:sp>
      <p:sp>
        <p:nvSpPr>
          <p:cNvPr id="7" name="Slide Number Placeholder 6">
            <a:extLst>
              <a:ext uri="{FF2B5EF4-FFF2-40B4-BE49-F238E27FC236}">
                <a16:creationId xmlns:a16="http://schemas.microsoft.com/office/drawing/2014/main" id="{A5F6D2C7-9974-3241-8E17-9C8C91D73EF0}"/>
              </a:ext>
            </a:extLst>
          </p:cNvPr>
          <p:cNvSpPr>
            <a:spLocks noGrp="1"/>
          </p:cNvSpPr>
          <p:nvPr>
            <p:ph type="sldNum" sz="quarter" idx="4"/>
          </p:nvPr>
        </p:nvSpPr>
        <p:spPr>
          <a:xfrm>
            <a:off x="8506003" y="6731008"/>
            <a:ext cx="984826" cy="389467"/>
          </a:xfrm>
          <a:prstGeom prst="rect">
            <a:avLst/>
          </a:prstGeom>
        </p:spPr>
        <p:txBody>
          <a:bodyPr vert="horz" lIns="91440" tIns="45720" rIns="91440" bIns="45720" rtlCol="0" anchor="ctr"/>
          <a:lstStyle>
            <a:lvl1pPr algn="r">
              <a:defRPr sz="96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5D1EE2C-079A-8247-AEF1-2B6520D3F5D8}" type="slidenum">
              <a:rPr lang="en-US" smtClean="0"/>
              <a:pPr/>
              <a:t>‹#›</a:t>
            </a:fld>
            <a:endParaRPr lang="en-US"/>
          </a:p>
        </p:txBody>
      </p:sp>
    </p:spTree>
    <p:extLst>
      <p:ext uri="{BB962C8B-B14F-4D97-AF65-F5344CB8AC3E}">
        <p14:creationId xmlns:p14="http://schemas.microsoft.com/office/powerpoint/2010/main" val="41851297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page image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B634300-2072-2042-A089-9D8D1DACE475}"/>
              </a:ext>
            </a:extLst>
          </p:cNvPr>
          <p:cNvSpPr>
            <a:spLocks noGrp="1"/>
          </p:cNvSpPr>
          <p:nvPr>
            <p:ph type="pic" sz="quarter" idx="10" hasCustomPrompt="1"/>
          </p:nvPr>
        </p:nvSpPr>
        <p:spPr>
          <a:xfrm>
            <a:off x="0" y="0"/>
            <a:ext cx="9753600" cy="7315200"/>
          </a:xfrm>
          <a:prstGeom prst="rect">
            <a:avLst/>
          </a:prstGeom>
        </p:spPr>
        <p:txBody>
          <a:bodyPr anchor="ctr">
            <a:normAutofit/>
          </a:bodyPr>
          <a:lstStyle>
            <a:lvl1pPr marL="0" marR="0" indent="0" algn="ctr" defTabSz="731525" rtl="0" eaLnBrk="1" fontAlgn="auto" latinLnBrk="0" hangingPunct="1">
              <a:lnSpc>
                <a:spcPct val="90000"/>
              </a:lnSpc>
              <a:spcBef>
                <a:spcPts val="800"/>
              </a:spcBef>
              <a:spcAft>
                <a:spcPts val="0"/>
              </a:spcAft>
              <a:buClrTx/>
              <a:buSzTx/>
              <a:buFont typeface="Arial" panose="020B0604020202020204" pitchFamily="34" charset="0"/>
              <a:buNone/>
              <a:tabLst/>
              <a:defRPr sz="224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731525" rtl="0" eaLnBrk="1" fontAlgn="auto" latinLnBrk="0" hangingPunct="1">
              <a:lnSpc>
                <a:spcPct val="90000"/>
              </a:lnSpc>
              <a:spcBef>
                <a:spcPts val="800"/>
              </a:spcBef>
              <a:spcAft>
                <a:spcPts val="0"/>
              </a:spcAft>
              <a:buClrTx/>
              <a:buSzTx/>
              <a:buFont typeface="Arial" panose="020B0604020202020204" pitchFamily="34" charset="0"/>
              <a:buNone/>
              <a:tabLst/>
              <a:defRPr/>
            </a:pPr>
            <a:r>
              <a:rPr lang="en-US"/>
              <a:t>Click on picture icon to insert photo</a:t>
            </a:r>
          </a:p>
          <a:p>
            <a:endParaRPr lang="en-US"/>
          </a:p>
        </p:txBody>
      </p:sp>
    </p:spTree>
    <p:extLst>
      <p:ext uri="{BB962C8B-B14F-4D97-AF65-F5344CB8AC3E}">
        <p14:creationId xmlns:p14="http://schemas.microsoft.com/office/powerpoint/2010/main" val="242242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16.xml"/><Relationship Id="rId5" Type="http://schemas.openxmlformats.org/officeDocument/2006/relationships/image" Target="../media/image4.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B9D365-051F-5541-A4B0-FFA06B55750B}"/>
              </a:ext>
            </a:extLst>
          </p:cNvPr>
          <p:cNvSpPr/>
          <p:nvPr userDrawn="1"/>
        </p:nvSpPr>
        <p:spPr>
          <a:xfrm>
            <a:off x="0" y="0"/>
            <a:ext cx="9760849" cy="7315200"/>
          </a:xfrm>
          <a:prstGeom prst="rect">
            <a:avLst/>
          </a:prstGeom>
          <a:solidFill>
            <a:srgbClr val="EA10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20">
              <a:solidFill>
                <a:srgbClr val="EA1017"/>
              </a:solidFill>
            </a:endParaRPr>
          </a:p>
        </p:txBody>
      </p:sp>
      <p:pic>
        <p:nvPicPr>
          <p:cNvPr id="4" name="Picture 3" descr="A red logo with white text&#10;&#10;Description automatically generated with medium confidence">
            <a:extLst>
              <a:ext uri="{FF2B5EF4-FFF2-40B4-BE49-F238E27FC236}">
                <a16:creationId xmlns:a16="http://schemas.microsoft.com/office/drawing/2014/main" id="{9CDE2E3E-4B08-0947-8F4B-1D4FA23AF02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24" y="5940357"/>
            <a:ext cx="1409926" cy="1374853"/>
          </a:xfrm>
          <a:prstGeom prst="rect">
            <a:avLst/>
          </a:prstGeom>
        </p:spPr>
      </p:pic>
    </p:spTree>
    <p:extLst>
      <p:ext uri="{BB962C8B-B14F-4D97-AF65-F5344CB8AC3E}">
        <p14:creationId xmlns:p14="http://schemas.microsoft.com/office/powerpoint/2010/main" val="1619370795"/>
      </p:ext>
    </p:extLst>
  </p:cSld>
  <p:clrMap bg1="lt1" tx1="dk1" bg2="lt2" tx2="dk2" accent1="accent1" accent2="accent2" accent3="accent3" accent4="accent4" accent5="accent5" accent6="accent6" hlink="hlink" folHlink="folHlink"/>
  <p:sldLayoutIdLst>
    <p:sldLayoutId id="2147483736" r:id="rId1"/>
  </p:sldLayoutIdLst>
  <p:hf sldNum="0" hdr="0" ftr="0" dt="0"/>
  <p:txStyles>
    <p:titleStyle>
      <a:lvl1pPr algn="ctr" defTabSz="685783" rtl="0" eaLnBrk="1" latinLnBrk="0" hangingPunct="1">
        <a:lnSpc>
          <a:spcPct val="90000"/>
        </a:lnSpc>
        <a:spcBef>
          <a:spcPct val="0"/>
        </a:spcBef>
        <a:buNone/>
        <a:defRPr sz="6000" b="1" i="0" kern="1200">
          <a:solidFill>
            <a:srgbClr val="FF0000"/>
          </a:solidFill>
          <a:latin typeface="Mokoko XBold" panose="02060503020203020204" pitchFamily="18" charset="77"/>
          <a:ea typeface="+mj-ea"/>
          <a:cs typeface="Mokoko XBold" panose="02060503020203020204" pitchFamily="18" charset="77"/>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7009C32-27B6-6442-AD11-4AEFCA1A9DD0}"/>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7250" y="3816"/>
            <a:ext cx="9760849" cy="7320636"/>
          </a:xfrm>
          <a:prstGeom prst="rect">
            <a:avLst/>
          </a:prstGeom>
        </p:spPr>
      </p:pic>
      <p:sp>
        <p:nvSpPr>
          <p:cNvPr id="7" name="Slide Number Placeholder 6">
            <a:extLst>
              <a:ext uri="{FF2B5EF4-FFF2-40B4-BE49-F238E27FC236}">
                <a16:creationId xmlns:a16="http://schemas.microsoft.com/office/drawing/2014/main" id="{18923E4A-33D6-6448-B8A8-7C98BE9B0C06}"/>
              </a:ext>
            </a:extLst>
          </p:cNvPr>
          <p:cNvSpPr>
            <a:spLocks noGrp="1"/>
          </p:cNvSpPr>
          <p:nvPr>
            <p:ph type="sldNum" sz="quarter" idx="4"/>
          </p:nvPr>
        </p:nvSpPr>
        <p:spPr>
          <a:xfrm>
            <a:off x="8506003" y="6731008"/>
            <a:ext cx="984826" cy="389467"/>
          </a:xfrm>
          <a:prstGeom prst="rect">
            <a:avLst/>
          </a:prstGeom>
        </p:spPr>
        <p:txBody>
          <a:bodyPr vert="horz" lIns="91440" tIns="45720" rIns="91440" bIns="45720" rtlCol="0" anchor="ctr"/>
          <a:lstStyle>
            <a:lvl1pPr algn="r">
              <a:defRPr sz="96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5D1EE2C-079A-8247-AEF1-2B6520D3F5D8}" type="slidenum">
              <a:rPr lang="en-US" smtClean="0"/>
              <a:pPr/>
              <a:t>‹#›</a:t>
            </a:fld>
            <a:endParaRPr lang="en-US"/>
          </a:p>
        </p:txBody>
      </p:sp>
      <p:sp>
        <p:nvSpPr>
          <p:cNvPr id="10" name="Title Placeholder 9">
            <a:extLst>
              <a:ext uri="{FF2B5EF4-FFF2-40B4-BE49-F238E27FC236}">
                <a16:creationId xmlns:a16="http://schemas.microsoft.com/office/drawing/2014/main" id="{DD4C6FBA-BB22-8F46-864C-1D9B0ED4D502}"/>
              </a:ext>
            </a:extLst>
          </p:cNvPr>
          <p:cNvSpPr>
            <a:spLocks noGrp="1"/>
          </p:cNvSpPr>
          <p:nvPr>
            <p:ph type="title"/>
          </p:nvPr>
        </p:nvSpPr>
        <p:spPr>
          <a:xfrm>
            <a:off x="670560" y="389478"/>
            <a:ext cx="8412480" cy="810260"/>
          </a:xfrm>
          <a:prstGeom prst="rect">
            <a:avLst/>
          </a:prstGeom>
        </p:spPr>
        <p:txBody>
          <a:bodyPr vert="horz" lIns="91440" tIns="45720" rIns="91440" bIns="45720" rtlCol="0" anchor="t">
            <a:noAutofit/>
          </a:bodyPr>
          <a:lstStyle/>
          <a:p>
            <a:r>
              <a:rPr lang="en-GB"/>
              <a:t>Sample title </a:t>
            </a:r>
            <a:endParaRPr lang="en-US"/>
          </a:p>
        </p:txBody>
      </p:sp>
    </p:spTree>
  </p:cSld>
  <p:clrMap bg1="lt1" tx1="dk1" bg2="lt2" tx2="dk2" accent1="accent1" accent2="accent2" accent3="accent3" accent4="accent4" accent5="accent5" accent6="accent6" hlink="hlink" folHlink="folHlink"/>
  <p:sldLayoutIdLst>
    <p:sldLayoutId id="2147483700" r:id="rId1"/>
  </p:sldLayoutIdLst>
  <p:hf sldNum="0" hdr="0" ftr="0" dt="0"/>
  <p:txStyles>
    <p:titleStyle>
      <a:lvl1pPr algn="l" rtl="0" eaLnBrk="1" fontAlgn="base" hangingPunct="1">
        <a:spcBef>
          <a:spcPct val="0"/>
        </a:spcBef>
        <a:spcAft>
          <a:spcPct val="0"/>
        </a:spcAft>
        <a:defRPr sz="4050" b="1" i="0">
          <a:solidFill>
            <a:srgbClr val="EA1017"/>
          </a:solidFill>
          <a:latin typeface="Mokoko XBold" panose="02060503020203020204" pitchFamily="18" charset="77"/>
          <a:ea typeface="ヒラギノ角ゴ Pro W3" charset="0"/>
          <a:cs typeface="Mokoko XBold" panose="02060503020203020204" pitchFamily="18" charset="77"/>
        </a:defRPr>
      </a:lvl1pPr>
      <a:lvl2pPr algn="l" rtl="0" eaLnBrk="1" fontAlgn="base" hangingPunct="1">
        <a:spcBef>
          <a:spcPct val="0"/>
        </a:spcBef>
        <a:spcAft>
          <a:spcPct val="0"/>
        </a:spcAft>
        <a:defRPr sz="3300">
          <a:solidFill>
            <a:srgbClr val="FF0000"/>
          </a:solidFill>
          <a:latin typeface="Arial" charset="0"/>
          <a:ea typeface="ヒラギノ角ゴ Pro W3" charset="0"/>
          <a:cs typeface="ヒラギノ角ゴ Pro W3" charset="0"/>
        </a:defRPr>
      </a:lvl2pPr>
      <a:lvl3pPr algn="l" rtl="0" eaLnBrk="1" fontAlgn="base" hangingPunct="1">
        <a:spcBef>
          <a:spcPct val="0"/>
        </a:spcBef>
        <a:spcAft>
          <a:spcPct val="0"/>
        </a:spcAft>
        <a:defRPr sz="3300">
          <a:solidFill>
            <a:srgbClr val="FF0000"/>
          </a:solidFill>
          <a:latin typeface="Arial" charset="0"/>
          <a:ea typeface="ヒラギノ角ゴ Pro W3" charset="0"/>
          <a:cs typeface="ヒラギノ角ゴ Pro W3" charset="0"/>
        </a:defRPr>
      </a:lvl3pPr>
      <a:lvl4pPr algn="l" rtl="0" eaLnBrk="1" fontAlgn="base" hangingPunct="1">
        <a:spcBef>
          <a:spcPct val="0"/>
        </a:spcBef>
        <a:spcAft>
          <a:spcPct val="0"/>
        </a:spcAft>
        <a:defRPr sz="3300">
          <a:solidFill>
            <a:srgbClr val="FF0000"/>
          </a:solidFill>
          <a:latin typeface="Arial" charset="0"/>
          <a:ea typeface="ヒラギノ角ゴ Pro W3" charset="0"/>
          <a:cs typeface="ヒラギノ角ゴ Pro W3" charset="0"/>
        </a:defRPr>
      </a:lvl4pPr>
      <a:lvl5pPr algn="l" rtl="0" eaLnBrk="1" fontAlgn="base" hangingPunct="1">
        <a:spcBef>
          <a:spcPct val="0"/>
        </a:spcBef>
        <a:spcAft>
          <a:spcPct val="0"/>
        </a:spcAft>
        <a:defRPr sz="3300">
          <a:solidFill>
            <a:srgbClr val="FF0000"/>
          </a:solidFill>
          <a:latin typeface="Arial" charset="0"/>
          <a:ea typeface="ヒラギノ角ゴ Pro W3" charset="0"/>
          <a:cs typeface="ヒラギノ角ゴ Pro W3" charset="0"/>
        </a:defRPr>
      </a:lvl5pPr>
      <a:lvl6pPr marL="342892" algn="l" rtl="0" eaLnBrk="1" fontAlgn="base" hangingPunct="1">
        <a:spcBef>
          <a:spcPct val="0"/>
        </a:spcBef>
        <a:spcAft>
          <a:spcPct val="0"/>
        </a:spcAft>
        <a:defRPr sz="3300" b="1">
          <a:solidFill>
            <a:srgbClr val="FF0000"/>
          </a:solidFill>
          <a:latin typeface="Arial" charset="0"/>
          <a:ea typeface="ヒラギノ角ゴ Pro W3" charset="0"/>
        </a:defRPr>
      </a:lvl6pPr>
      <a:lvl7pPr marL="685783" algn="l" rtl="0" eaLnBrk="1" fontAlgn="base" hangingPunct="1">
        <a:spcBef>
          <a:spcPct val="0"/>
        </a:spcBef>
        <a:spcAft>
          <a:spcPct val="0"/>
        </a:spcAft>
        <a:defRPr sz="3300" b="1">
          <a:solidFill>
            <a:srgbClr val="FF0000"/>
          </a:solidFill>
          <a:latin typeface="Arial" charset="0"/>
          <a:ea typeface="ヒラギノ角ゴ Pro W3" charset="0"/>
        </a:defRPr>
      </a:lvl7pPr>
      <a:lvl8pPr marL="1028675" algn="l" rtl="0" eaLnBrk="1" fontAlgn="base" hangingPunct="1">
        <a:spcBef>
          <a:spcPct val="0"/>
        </a:spcBef>
        <a:spcAft>
          <a:spcPct val="0"/>
        </a:spcAft>
        <a:defRPr sz="3300" b="1">
          <a:solidFill>
            <a:srgbClr val="FF0000"/>
          </a:solidFill>
          <a:latin typeface="Arial" charset="0"/>
          <a:ea typeface="ヒラギノ角ゴ Pro W3" charset="0"/>
        </a:defRPr>
      </a:lvl8pPr>
      <a:lvl9pPr marL="1371566" algn="l" rtl="0" eaLnBrk="1" fontAlgn="base" hangingPunct="1">
        <a:spcBef>
          <a:spcPct val="0"/>
        </a:spcBef>
        <a:spcAft>
          <a:spcPct val="0"/>
        </a:spcAft>
        <a:defRPr sz="3300" b="1">
          <a:solidFill>
            <a:srgbClr val="FF0000"/>
          </a:solidFill>
          <a:latin typeface="Arial" charset="0"/>
          <a:ea typeface="ヒラギノ角ゴ Pro W3" charset="0"/>
        </a:defRPr>
      </a:lvl9pPr>
    </p:titleStyle>
    <p:bodyStyle>
      <a:lvl1pPr marL="533387" indent="-533387" algn="l" rtl="0" eaLnBrk="1" fontAlgn="base" hangingPunct="1">
        <a:spcBef>
          <a:spcPct val="20000"/>
        </a:spcBef>
        <a:spcAft>
          <a:spcPct val="0"/>
        </a:spcAft>
        <a:buClr>
          <a:srgbClr val="FF0000"/>
        </a:buClr>
        <a:buFontTx/>
        <a:buBlip>
          <a:blip r:embed="rId4"/>
        </a:buBlip>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958430" indent="-214308" algn="l" rtl="0" eaLnBrk="1" fontAlgn="base" hangingPunct="1">
        <a:spcBef>
          <a:spcPct val="20000"/>
        </a:spcBef>
        <a:spcAft>
          <a:spcPct val="0"/>
        </a:spcAft>
        <a:buClr>
          <a:schemeClr val="bg2"/>
        </a:buClr>
        <a:buFontTx/>
        <a:buBlip>
          <a:blip r:embed="rId5"/>
        </a:buBlip>
        <a:defRPr sz="21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092967" indent="0" algn="l" rtl="0" eaLnBrk="1" fontAlgn="base" hangingPunct="1">
        <a:spcBef>
          <a:spcPct val="20000"/>
        </a:spcBef>
        <a:spcAft>
          <a:spcPct val="0"/>
        </a:spcAft>
        <a:buClr>
          <a:schemeClr val="bg2"/>
        </a:buClr>
        <a:buFontTx/>
        <a:buNone/>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98950" indent="0" algn="l" rtl="0" eaLnBrk="1" fontAlgn="base" hangingPunct="1">
        <a:spcBef>
          <a:spcPct val="20000"/>
        </a:spcBef>
        <a:spcAft>
          <a:spcPct val="0"/>
        </a:spcAft>
        <a:buClr>
          <a:schemeClr val="bg2"/>
        </a:buClr>
        <a:buFontTx/>
        <a:buNone/>
        <a:defRPr sz="15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704932" indent="0" algn="l" rtl="0" eaLnBrk="1" fontAlgn="base" hangingPunct="1">
        <a:spcBef>
          <a:spcPct val="20000"/>
        </a:spcBef>
        <a:spcAft>
          <a:spcPct val="0"/>
        </a:spcAft>
        <a:buClr>
          <a:schemeClr val="bg2"/>
        </a:buClr>
        <a:buFontTx/>
        <a:buNone/>
        <a:defRPr sz="15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19270" indent="-171446" algn="l" rtl="0" eaLnBrk="1" fontAlgn="base" hangingPunct="1">
        <a:spcBef>
          <a:spcPct val="20000"/>
        </a:spcBef>
        <a:spcAft>
          <a:spcPct val="0"/>
        </a:spcAft>
        <a:buClr>
          <a:schemeClr val="bg2"/>
        </a:buClr>
        <a:buFont typeface="Arial" charset="0"/>
        <a:buChar char="■"/>
        <a:defRPr sz="1500">
          <a:solidFill>
            <a:schemeClr val="tx1"/>
          </a:solidFill>
          <a:latin typeface="+mn-lt"/>
          <a:ea typeface="+mn-ea"/>
        </a:defRPr>
      </a:lvl6pPr>
      <a:lvl7pPr marL="2562161" indent="-171446" algn="l" rtl="0" eaLnBrk="1" fontAlgn="base" hangingPunct="1">
        <a:spcBef>
          <a:spcPct val="20000"/>
        </a:spcBef>
        <a:spcAft>
          <a:spcPct val="0"/>
        </a:spcAft>
        <a:buClr>
          <a:schemeClr val="bg2"/>
        </a:buClr>
        <a:buFont typeface="Arial" charset="0"/>
        <a:buChar char="■"/>
        <a:defRPr sz="1500">
          <a:solidFill>
            <a:schemeClr val="tx1"/>
          </a:solidFill>
          <a:latin typeface="+mn-lt"/>
          <a:ea typeface="+mn-ea"/>
        </a:defRPr>
      </a:lvl7pPr>
      <a:lvl8pPr marL="2905052" indent="-171446" algn="l" rtl="0" eaLnBrk="1" fontAlgn="base" hangingPunct="1">
        <a:spcBef>
          <a:spcPct val="20000"/>
        </a:spcBef>
        <a:spcAft>
          <a:spcPct val="0"/>
        </a:spcAft>
        <a:buClr>
          <a:schemeClr val="bg2"/>
        </a:buClr>
        <a:buFont typeface="Arial" charset="0"/>
        <a:buChar char="■"/>
        <a:defRPr sz="1500">
          <a:solidFill>
            <a:schemeClr val="tx1"/>
          </a:solidFill>
          <a:latin typeface="+mn-lt"/>
          <a:ea typeface="+mn-ea"/>
        </a:defRPr>
      </a:lvl8pPr>
      <a:lvl9pPr marL="3247944" indent="-171446" algn="l" rtl="0" eaLnBrk="1" fontAlgn="base" hangingPunct="1">
        <a:spcBef>
          <a:spcPct val="20000"/>
        </a:spcBef>
        <a:spcAft>
          <a:spcPct val="0"/>
        </a:spcAft>
        <a:buClr>
          <a:schemeClr val="bg2"/>
        </a:buClr>
        <a:buFont typeface="Arial" charset="0"/>
        <a:buChar char="■"/>
        <a:defRPr sz="1500">
          <a:solidFill>
            <a:schemeClr val="tx1"/>
          </a:solidFill>
          <a:latin typeface="+mn-lt"/>
          <a:ea typeface="+mn-ea"/>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4248434"/>
      </p:ext>
    </p:extLst>
  </p:cSld>
  <p:clrMap bg1="lt1" tx1="dk1" bg2="lt2" tx2="dk2" accent1="accent1" accent2="accent2" accent3="accent3" accent4="accent4" accent5="accent5" accent6="accent6" hlink="hlink" folHlink="folHlink"/>
  <p:sldLayoutIdLst>
    <p:sldLayoutId id="2147483723" r:id="rId1"/>
  </p:sldLayoutIdLst>
  <p:hf sldNum="0" hdr="0" ftr="0" dt="0"/>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685783" rtl="0" eaLnBrk="1" latinLnBrk="0" hangingPunct="1">
        <a:lnSpc>
          <a:spcPct val="90000"/>
        </a:lnSpc>
        <a:spcBef>
          <a:spcPts val="750"/>
        </a:spcBef>
        <a:buFont typeface="Arial" panose="020B0604020202020204" pitchFamily="34" charset="0"/>
        <a:buNone/>
        <a:defRPr sz="3600" b="1" i="0" kern="1200">
          <a:solidFill>
            <a:srgbClr val="FF0000"/>
          </a:solidFill>
          <a:latin typeface="Mokoko Trial Extra Bold" panose="02060503020203020204" pitchFamily="18" charset="77"/>
          <a:ea typeface="+mn-ea"/>
          <a:cs typeface="Mokoko Trial Extra Bold" panose="02060503020203020204" pitchFamily="18" charset="77"/>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1160" cy="7315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78CC96F-7AD2-1D77-9D89-BCF9E1AFA9E2}"/>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11000" r="1" b="1"/>
          <a:stretch>
            <a:fillRect/>
          </a:stretch>
        </p:blipFill>
        <p:spPr>
          <a:xfrm>
            <a:off x="2" y="10"/>
            <a:ext cx="9753598" cy="7315190"/>
          </a:xfrm>
          <a:prstGeom prst="rect">
            <a:avLst/>
          </a:prstGeom>
        </p:spPr>
      </p:pic>
      <p:sp>
        <p:nvSpPr>
          <p:cNvPr id="19" name="Rectangle 18">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54775"/>
            <a:ext cx="9753599" cy="337295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2"/>
          <p:cNvSpPr>
            <a:spLocks noGrp="1" noRot="1" noMove="1" noResize="1" noEditPoints="1" noAdjustHandles="1" noChangeArrowheads="1" noChangeShapeType="1"/>
          </p:cNvSpPr>
          <p:nvPr/>
        </p:nvSpPr>
        <p:spPr>
          <a:xfrm>
            <a:off x="0" y="6243135"/>
            <a:ext cx="1855844" cy="1072065"/>
          </a:xfrm>
          <a:custGeom>
            <a:avLst/>
            <a:gdLst/>
            <a:ahLst/>
            <a:cxnLst/>
            <a:rect l="l" t="t" r="r" b="b"/>
            <a:pathLst>
              <a:path w="1855844" h="1072065">
                <a:moveTo>
                  <a:pt x="0" y="0"/>
                </a:moveTo>
                <a:lnTo>
                  <a:pt x="1855844" y="0"/>
                </a:lnTo>
                <a:lnTo>
                  <a:pt x="1855844" y="1072065"/>
                </a:lnTo>
                <a:lnTo>
                  <a:pt x="0" y="1072065"/>
                </a:lnTo>
                <a:lnTo>
                  <a:pt x="0" y="0"/>
                </a:lnTo>
                <a:close/>
              </a:path>
            </a:pathLst>
          </a:custGeom>
          <a:blipFill>
            <a:blip r:embed="rId4"/>
            <a:stretch>
              <a:fillRect l="-2128" t="-170315" r="-291823" b="-16963"/>
            </a:stretch>
          </a:blipFill>
        </p:spPr>
        <p:txBody>
          <a:bodyPr/>
          <a:lstStyle/>
          <a:p>
            <a:endParaRPr lang="en-GB"/>
          </a:p>
        </p:txBody>
      </p:sp>
      <p:pic>
        <p:nvPicPr>
          <p:cNvPr id="3" name="Picture 2">
            <a:extLst>
              <a:ext uri="{FF2B5EF4-FFF2-40B4-BE49-F238E27FC236}">
                <a16:creationId xmlns:a16="http://schemas.microsoft.com/office/drawing/2014/main" id="{7A8EC8A3-058A-8D94-53FE-1435DE6F2791}"/>
              </a:ext>
            </a:extLst>
          </p:cNvPr>
          <p:cNvPicPr>
            <a:picLocks noGrp="1" noRot="1" noChangeAspect="1" noMove="1" noResize="1" noEditPoints="1" noAdjustHandles="1" noChangeArrowheads="1" noChangeShapeType="1" noCrop="1"/>
          </p:cNvPicPr>
          <p:nvPr/>
        </p:nvPicPr>
        <p:blipFill>
          <a:blip r:embed="rId5"/>
          <a:srcRect l="20574" t="24238" r="26279" b="29224"/>
          <a:stretch>
            <a:fillRect/>
          </a:stretch>
        </p:blipFill>
        <p:spPr>
          <a:xfrm>
            <a:off x="-422950" y="201800"/>
            <a:ext cx="5726453" cy="5009308"/>
          </a:xfrm>
          <a:prstGeom prst="rect">
            <a:avLst/>
          </a:prstGeom>
        </p:spPr>
      </p:pic>
      <p:pic>
        <p:nvPicPr>
          <p:cNvPr id="5" name="Picture 4">
            <a:extLst>
              <a:ext uri="{FF2B5EF4-FFF2-40B4-BE49-F238E27FC236}">
                <a16:creationId xmlns:a16="http://schemas.microsoft.com/office/drawing/2014/main" id="{5AFCBD6D-C63A-BAA5-B7BB-836676A43012}"/>
              </a:ext>
            </a:extLst>
          </p:cNvPr>
          <p:cNvPicPr>
            <a:picLocks noGrp="1" noRot="1" noChangeAspect="1" noMove="1" noResize="1" noEditPoints="1" noAdjustHandles="1" noChangeArrowheads="1" noChangeShapeType="1" noCrop="1"/>
          </p:cNvPicPr>
          <p:nvPr/>
        </p:nvPicPr>
        <p:blipFill>
          <a:blip r:embed="rId6"/>
          <a:stretch>
            <a:fillRect/>
          </a:stretch>
        </p:blipFill>
        <p:spPr>
          <a:xfrm>
            <a:off x="5832718" y="-395299"/>
            <a:ext cx="4903851" cy="235032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760E68-A611-C2D6-1B88-0C97EEE79061}"/>
              </a:ext>
            </a:extLst>
          </p:cNvPr>
          <p:cNvGrpSpPr>
            <a:grpSpLocks noGrp="1" noUngrp="1" noRot="1" noMove="1" noResize="1"/>
          </p:cNvGrpSpPr>
          <p:nvPr/>
        </p:nvGrpSpPr>
        <p:grpSpPr>
          <a:xfrm>
            <a:off x="407983" y="255645"/>
            <a:ext cx="5778807" cy="874654"/>
            <a:chOff x="407983" y="255645"/>
            <a:chExt cx="5778807" cy="874654"/>
          </a:xfrm>
        </p:grpSpPr>
        <p:sp>
          <p:nvSpPr>
            <p:cNvPr id="10" name="Trapezium 9">
              <a:extLst>
                <a:ext uri="{FF2B5EF4-FFF2-40B4-BE49-F238E27FC236}">
                  <a16:creationId xmlns:a16="http://schemas.microsoft.com/office/drawing/2014/main" id="{A170AED2-A33F-14C3-19A7-6DFAA6BC0E04}"/>
                </a:ext>
              </a:extLst>
            </p:cNvPr>
            <p:cNvSpPr>
              <a:spLocks noGrp="1" noRot="1" noMove="1" noResize="1" noEditPoints="1" noAdjustHandles="1" noChangeArrowheads="1" noChangeShapeType="1"/>
            </p:cNvSpPr>
            <p:nvPr/>
          </p:nvSpPr>
          <p:spPr>
            <a:xfrm rot="16200000">
              <a:off x="2505002" y="-1841374"/>
              <a:ext cx="874654" cy="5068692"/>
            </a:xfrm>
            <a:prstGeom prst="trapezoid">
              <a:avLst>
                <a:gd name="adj" fmla="val 8146"/>
              </a:avLst>
            </a:prstGeom>
            <a:solidFill>
              <a:srgbClr val="F02127"/>
            </a:solidFill>
            <a:ln>
              <a:solidFill>
                <a:srgbClr val="EA10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3"/>
            <p:cNvSpPr txBox="1">
              <a:spLocks noGrp="1" noRot="1" noMove="1" noResize="1" noEditPoints="1" noAdjustHandles="1" noChangeArrowheads="1" noChangeShapeType="1"/>
            </p:cNvSpPr>
            <p:nvPr/>
          </p:nvSpPr>
          <p:spPr>
            <a:xfrm>
              <a:off x="612765" y="381345"/>
              <a:ext cx="5574025" cy="589905"/>
            </a:xfrm>
            <a:prstGeom prst="rect">
              <a:avLst/>
            </a:prstGeom>
          </p:spPr>
          <p:txBody>
            <a:bodyPr wrap="square" lIns="0" tIns="0" rIns="0" bIns="0" rtlCol="0" anchor="t">
              <a:spAutoFit/>
            </a:bodyPr>
            <a:lstStyle/>
            <a:p>
              <a:pPr>
                <a:lnSpc>
                  <a:spcPts val="4603"/>
                </a:lnSpc>
              </a:pPr>
              <a:r>
                <a:rPr lang="en-US" sz="4000" b="1">
                  <a:solidFill>
                    <a:srgbClr val="FFFFFF"/>
                  </a:solidFill>
                  <a:latin typeface="Arial Bold" panose="020B0704020202020204" pitchFamily="34" charset="0"/>
                  <a:ea typeface="Open Sans" panose="020B0606030504020204" pitchFamily="34" charset="0"/>
                  <a:cs typeface="Arial Bold" panose="020B0704020202020204" pitchFamily="34" charset="0"/>
                  <a:sym typeface="Mokoko Ultra-Bold"/>
                </a:rPr>
                <a:t>Opening Responses</a:t>
              </a:r>
            </a:p>
          </p:txBody>
        </p:sp>
      </p:grpSp>
      <p:sp>
        <p:nvSpPr>
          <p:cNvPr id="4" name="TextBox 4"/>
          <p:cNvSpPr txBox="1">
            <a:spLocks noGrp="1" noRot="1" noMove="1" noResize="1" noEditPoints="1" noAdjustHandles="1" noChangeArrowheads="1" noChangeShapeType="1"/>
          </p:cNvSpPr>
          <p:nvPr/>
        </p:nvSpPr>
        <p:spPr>
          <a:xfrm>
            <a:off x="612765" y="1442353"/>
            <a:ext cx="5148630" cy="5016758"/>
          </a:xfrm>
          <a:prstGeom prst="rect">
            <a:avLst/>
          </a:prstGeom>
        </p:spPr>
        <p:txBody>
          <a:bodyPr wrap="square" lIns="0" tIns="0" rIns="0" bIns="0" rtlCol="0" anchor="t">
            <a:spAutoFit/>
          </a:bodyPr>
          <a:lstStyle/>
          <a:p>
            <a:pPr fontAlgn="t">
              <a:lnSpc>
                <a:spcPct val="150000"/>
              </a:lnSpc>
              <a:buNone/>
            </a:pPr>
            <a:r>
              <a:rPr lang="en-GB" sz="2000">
                <a:latin typeface="Arial" panose="020B0604020202020204" pitchFamily="34" charset="0"/>
                <a:ea typeface="Open Sans"/>
                <a:cs typeface="Arial" panose="020B0604020202020204" pitchFamily="34" charset="0"/>
              </a:rPr>
              <a:t>A child has been born for us.</a:t>
            </a:r>
          </a:p>
          <a:p>
            <a:pPr fontAlgn="t">
              <a:spcBef>
                <a:spcPts val="1200"/>
              </a:spcBef>
              <a:spcAft>
                <a:spcPts val="1200"/>
              </a:spcAft>
              <a:buNone/>
            </a:pPr>
            <a:r>
              <a:rPr lang="en-GB" sz="2000" b="1">
                <a:latin typeface="Arial" panose="020B0604020202020204" pitchFamily="34" charset="0"/>
                <a:ea typeface="Open Sans"/>
                <a:cs typeface="Arial" panose="020B0604020202020204" pitchFamily="34" charset="0"/>
              </a:rPr>
              <a:t>How will we welcome him?</a:t>
            </a:r>
            <a:endParaRPr lang="en-GB" sz="2000">
              <a:latin typeface="Arial" panose="020B0604020202020204" pitchFamily="34" charset="0"/>
              <a:ea typeface="Open Sans"/>
              <a:cs typeface="Arial" panose="020B0604020202020204" pitchFamily="34" charset="0"/>
            </a:endParaRPr>
          </a:p>
          <a:p>
            <a:pPr fontAlgn="t">
              <a:buNone/>
            </a:pPr>
            <a:r>
              <a:rPr lang="en-GB" sz="2000">
                <a:latin typeface="Arial" panose="020B0604020202020204" pitchFamily="34" charset="0"/>
                <a:ea typeface="Open Sans"/>
                <a:cs typeface="Arial" panose="020B0604020202020204" pitchFamily="34" charset="0"/>
              </a:rPr>
              <a:t>He is named Wonderful Counsellor, Mighty God, Everlasting Father, Prince of Peace.</a:t>
            </a:r>
          </a:p>
          <a:p>
            <a:pPr fontAlgn="t">
              <a:spcBef>
                <a:spcPts val="1200"/>
              </a:spcBef>
              <a:spcAft>
                <a:spcPts val="1200"/>
              </a:spcAft>
              <a:buNone/>
            </a:pPr>
            <a:r>
              <a:rPr lang="en-GB" sz="2000" b="1">
                <a:latin typeface="Arial" panose="020B0604020202020204" pitchFamily="34" charset="0"/>
                <a:ea typeface="Open Sans"/>
                <a:cs typeface="Arial" panose="020B0604020202020204" pitchFamily="34" charset="0"/>
              </a:rPr>
              <a:t>How will we welcome him?</a:t>
            </a:r>
          </a:p>
          <a:p>
            <a:pPr fontAlgn="t">
              <a:buNone/>
            </a:pPr>
            <a:r>
              <a:rPr lang="en-GB" sz="2000">
                <a:latin typeface="Arial" panose="020B0604020202020204" pitchFamily="34" charset="0"/>
                <a:ea typeface="Open Sans"/>
                <a:cs typeface="Arial" panose="020B0604020202020204" pitchFamily="34" charset="0"/>
              </a:rPr>
              <a:t>A son has been given to us. He brings justice and righteousness.</a:t>
            </a:r>
          </a:p>
          <a:p>
            <a:pPr fontAlgn="t">
              <a:spcBef>
                <a:spcPts val="1200"/>
              </a:spcBef>
              <a:spcAft>
                <a:spcPts val="1200"/>
              </a:spcAft>
              <a:buNone/>
            </a:pPr>
            <a:r>
              <a:rPr lang="en-GB" sz="2000" b="1">
                <a:latin typeface="Arial" panose="020B0604020202020204" pitchFamily="34" charset="0"/>
                <a:ea typeface="Open Sans"/>
                <a:cs typeface="Arial" panose="020B0604020202020204" pitchFamily="34" charset="0"/>
              </a:rPr>
              <a:t>How will we welcome him?</a:t>
            </a:r>
          </a:p>
          <a:p>
            <a:pPr fontAlgn="t">
              <a:buNone/>
            </a:pPr>
            <a:r>
              <a:rPr lang="en-GB" sz="2000">
                <a:latin typeface="Arial" panose="020B0604020202020204" pitchFamily="34" charset="0"/>
                <a:ea typeface="Open Sans"/>
                <a:cs typeface="Arial" panose="020B0604020202020204" pitchFamily="34" charset="0"/>
              </a:rPr>
              <a:t>In our neighbour we see his face.</a:t>
            </a:r>
          </a:p>
          <a:p>
            <a:pPr fontAlgn="t">
              <a:spcBef>
                <a:spcPts val="1200"/>
              </a:spcBef>
              <a:spcAft>
                <a:spcPts val="1200"/>
              </a:spcAft>
              <a:buNone/>
            </a:pPr>
            <a:r>
              <a:rPr lang="en-GB" sz="2000" b="1">
                <a:latin typeface="Arial" panose="020B0604020202020204" pitchFamily="34" charset="0"/>
                <a:ea typeface="Open Sans"/>
                <a:cs typeface="Arial" panose="020B0604020202020204" pitchFamily="34" charset="0"/>
              </a:rPr>
              <a:t>How will we welcome him?</a:t>
            </a:r>
          </a:p>
          <a:p>
            <a:pPr fontAlgn="t">
              <a:lnSpc>
                <a:spcPct val="100000"/>
              </a:lnSpc>
              <a:buNone/>
            </a:pPr>
            <a:endParaRPr lang="en-GB" i="1">
              <a:latin typeface="Arial" panose="020B0604020202020204" pitchFamily="34" charset="0"/>
              <a:ea typeface="Open Sans" panose="020B0606030504020204" pitchFamily="34" charset="0"/>
              <a:cs typeface="Arial" panose="020B0604020202020204" pitchFamily="34" charset="0"/>
            </a:endParaRPr>
          </a:p>
          <a:p>
            <a:pPr algn="r" fontAlgn="t">
              <a:lnSpc>
                <a:spcPct val="100000"/>
              </a:lnSpc>
              <a:buNone/>
            </a:pPr>
            <a:r>
              <a:rPr lang="en-GB" i="1">
                <a:latin typeface="Arial" panose="020B0604020202020204" pitchFamily="34" charset="0"/>
                <a:ea typeface="Open Sans"/>
                <a:cs typeface="Arial" panose="020B0604020202020204" pitchFamily="34" charset="0"/>
              </a:rPr>
              <a:t>(Based on Isaiah 9) </a:t>
            </a:r>
          </a:p>
        </p:txBody>
      </p:sp>
      <p:pic>
        <p:nvPicPr>
          <p:cNvPr id="2" name="Picture 1">
            <a:extLst>
              <a:ext uri="{FF2B5EF4-FFF2-40B4-BE49-F238E27FC236}">
                <a16:creationId xmlns:a16="http://schemas.microsoft.com/office/drawing/2014/main" id="{ABC92E74-42E0-441D-A06D-8765D8DDDEE6}"/>
              </a:ext>
            </a:extLst>
          </p:cNvPr>
          <p:cNvPicPr>
            <a:picLocks noGrp="1" noRot="1" noChangeAspect="1" noMove="1" noResize="1" noEditPoints="1" noAdjustHandles="1" noChangeArrowheads="1" noChangeShapeType="1" noCrop="1"/>
          </p:cNvPicPr>
          <p:nvPr/>
        </p:nvPicPr>
        <p:blipFill>
          <a:blip r:embed="rId2"/>
          <a:stretch>
            <a:fillRect/>
          </a:stretch>
        </p:blipFill>
        <p:spPr>
          <a:xfrm>
            <a:off x="4670540" y="2448439"/>
            <a:ext cx="6119003" cy="6088331"/>
          </a:xfrm>
          <a:prstGeom prst="rect">
            <a:avLst/>
          </a:prstGeom>
        </p:spPr>
      </p:pic>
      <p:sp>
        <p:nvSpPr>
          <p:cNvPr id="7" name="Freeform 2">
            <a:extLst>
              <a:ext uri="{FF2B5EF4-FFF2-40B4-BE49-F238E27FC236}">
                <a16:creationId xmlns:a16="http://schemas.microsoft.com/office/drawing/2014/main" id="{4B6EE9E3-F1EF-FE1D-FE2A-FCE977DDC985}"/>
              </a:ext>
            </a:extLst>
          </p:cNvPr>
          <p:cNvSpPr>
            <a:spLocks noGrp="1" noRot="1" noMove="1" noResize="1" noEditPoints="1" noAdjustHandles="1" noChangeArrowheads="1" noChangeShapeType="1"/>
          </p:cNvSpPr>
          <p:nvPr/>
        </p:nvSpPr>
        <p:spPr>
          <a:xfrm>
            <a:off x="0" y="6243135"/>
            <a:ext cx="1855844" cy="1072065"/>
          </a:xfrm>
          <a:custGeom>
            <a:avLst/>
            <a:gdLst/>
            <a:ahLst/>
            <a:cxnLst/>
            <a:rect l="l" t="t" r="r" b="b"/>
            <a:pathLst>
              <a:path w="1855844" h="1072065">
                <a:moveTo>
                  <a:pt x="0" y="0"/>
                </a:moveTo>
                <a:lnTo>
                  <a:pt x="1855844" y="0"/>
                </a:lnTo>
                <a:lnTo>
                  <a:pt x="1855844" y="1072065"/>
                </a:lnTo>
                <a:lnTo>
                  <a:pt x="0" y="1072065"/>
                </a:lnTo>
                <a:lnTo>
                  <a:pt x="0" y="0"/>
                </a:lnTo>
                <a:close/>
              </a:path>
            </a:pathLst>
          </a:custGeom>
          <a:blipFill>
            <a:blip r:embed="rId3"/>
            <a:stretch>
              <a:fillRect l="-2128" t="-170315" r="-291823" b="-16963"/>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FB0E71E-9713-42B4-E2B5-CFA16D436266}"/>
              </a:ext>
            </a:extLst>
          </p:cNvPr>
          <p:cNvGrpSpPr/>
          <p:nvPr/>
        </p:nvGrpSpPr>
        <p:grpSpPr>
          <a:xfrm>
            <a:off x="469932" y="1353924"/>
            <a:ext cx="5880614" cy="5969776"/>
            <a:chOff x="469932" y="1353924"/>
            <a:chExt cx="5880614" cy="5969776"/>
          </a:xfrm>
        </p:grpSpPr>
        <p:sp>
          <p:nvSpPr>
            <p:cNvPr id="13" name="Trapezium 12">
              <a:extLst>
                <a:ext uri="{FF2B5EF4-FFF2-40B4-BE49-F238E27FC236}">
                  <a16:creationId xmlns:a16="http://schemas.microsoft.com/office/drawing/2014/main" id="{809B37E6-21F1-4EDF-DEDC-63638B97ECC5}"/>
                </a:ext>
              </a:extLst>
            </p:cNvPr>
            <p:cNvSpPr/>
            <p:nvPr/>
          </p:nvSpPr>
          <p:spPr>
            <a:xfrm rot="16200000" flipV="1">
              <a:off x="707507" y="6224827"/>
              <a:ext cx="552978" cy="1028127"/>
            </a:xfrm>
            <a:prstGeom prst="trapezoid">
              <a:avLst>
                <a:gd name="adj" fmla="val 8146"/>
              </a:avLst>
            </a:prstGeom>
            <a:solidFill>
              <a:srgbClr val="181B1F"/>
            </a:solidFill>
            <a:ln>
              <a:solidFill>
                <a:srgbClr val="181B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3"/>
            <p:cNvSpPr txBox="1">
              <a:spLocks noGrp="1" noRot="1" noMove="1" noResize="1" noEditPoints="1" noAdjustHandles="1" noChangeArrowheads="1" noChangeShapeType="1"/>
            </p:cNvSpPr>
            <p:nvPr/>
          </p:nvSpPr>
          <p:spPr>
            <a:xfrm>
              <a:off x="547619" y="1353924"/>
              <a:ext cx="5802927" cy="5969776"/>
            </a:xfrm>
            <a:prstGeom prst="rect">
              <a:avLst/>
            </a:prstGeom>
          </p:spPr>
          <p:txBody>
            <a:bodyPr lIns="0" tIns="0" rIns="0" bIns="0" rtlCol="0" anchor="t">
              <a:spAutoFit/>
            </a:bodyPr>
            <a:lstStyle/>
            <a:p>
              <a:pPr fontAlgn="base">
                <a:spcBef>
                  <a:spcPts val="600"/>
                </a:spcBef>
              </a:pPr>
              <a:r>
                <a:rPr lang="en-GB">
                  <a:latin typeface="Arial" panose="020B0604020202020204" pitchFamily="34" charset="0"/>
                  <a:ea typeface="Open Sans"/>
                  <a:cs typeface="Arial" panose="020B0604020202020204" pitchFamily="34" charset="0"/>
                </a:rPr>
                <a:t>Jesus, Son of the Living God, </a:t>
              </a:r>
            </a:p>
            <a:p>
              <a:pPr fontAlgn="base">
                <a:spcBef>
                  <a:spcPts val="600"/>
                </a:spcBef>
              </a:pPr>
              <a:r>
                <a:rPr lang="en-GB">
                  <a:latin typeface="Arial" panose="020B0604020202020204" pitchFamily="34" charset="0"/>
                  <a:ea typeface="Open Sans"/>
                  <a:cs typeface="Arial" panose="020B0604020202020204" pitchFamily="34" charset="0"/>
                </a:rPr>
                <a:t>Your birth brought together shepherds and kings. </a:t>
              </a:r>
            </a:p>
            <a:p>
              <a:pPr fontAlgn="base">
                <a:spcBef>
                  <a:spcPts val="600"/>
                </a:spcBef>
              </a:pPr>
              <a:r>
                <a:rPr lang="en-GB">
                  <a:latin typeface="Arial" panose="020B0604020202020204" pitchFamily="34" charset="0"/>
                  <a:ea typeface="Open Sans"/>
                  <a:cs typeface="Arial" panose="020B0604020202020204" pitchFamily="34" charset="0"/>
                </a:rPr>
                <a:t>Gather us today as one body, </a:t>
              </a:r>
            </a:p>
            <a:p>
              <a:pPr fontAlgn="base">
                <a:spcBef>
                  <a:spcPts val="600"/>
                </a:spcBef>
              </a:pPr>
              <a:r>
                <a:rPr lang="en-GB">
                  <a:latin typeface="Arial" panose="020B0604020202020204" pitchFamily="34" charset="0"/>
                  <a:ea typeface="Open Sans"/>
                  <a:cs typeface="Arial" panose="020B0604020202020204" pitchFamily="34" charset="0"/>
                </a:rPr>
                <a:t>united in hope, joy and peace. </a:t>
              </a:r>
            </a:p>
            <a:p>
              <a:pPr fontAlgn="base">
                <a:spcBef>
                  <a:spcPts val="600"/>
                </a:spcBef>
              </a:pPr>
              <a:endParaRPr lang="en-GB">
                <a:latin typeface="Arial" panose="020B0604020202020204" pitchFamily="34" charset="0"/>
                <a:ea typeface="Open Sans"/>
                <a:cs typeface="Arial" panose="020B0604020202020204" pitchFamily="34" charset="0"/>
              </a:endParaRPr>
            </a:p>
            <a:p>
              <a:pPr fontAlgn="base">
                <a:spcBef>
                  <a:spcPts val="600"/>
                </a:spcBef>
              </a:pPr>
              <a:r>
                <a:rPr lang="en-GB">
                  <a:latin typeface="Arial" panose="020B0604020202020204" pitchFamily="34" charset="0"/>
                  <a:ea typeface="Open Sans"/>
                  <a:cs typeface="Arial" panose="020B0604020202020204" pitchFamily="34" charset="0"/>
                </a:rPr>
                <a:t>Light of all people, </a:t>
              </a:r>
            </a:p>
            <a:p>
              <a:pPr fontAlgn="base">
                <a:spcBef>
                  <a:spcPts val="600"/>
                </a:spcBef>
              </a:pPr>
              <a:r>
                <a:rPr lang="en-GB">
                  <a:latin typeface="Arial" panose="020B0604020202020204" pitchFamily="34" charset="0"/>
                  <a:ea typeface="Open Sans"/>
                  <a:cs typeface="Arial" panose="020B0604020202020204" pitchFamily="34" charset="0"/>
                </a:rPr>
                <a:t>You were born to bring justice and mercy. </a:t>
              </a:r>
            </a:p>
            <a:p>
              <a:pPr fontAlgn="base">
                <a:spcBef>
                  <a:spcPts val="600"/>
                </a:spcBef>
              </a:pPr>
              <a:r>
                <a:rPr lang="en-GB">
                  <a:latin typeface="Arial" panose="020B0604020202020204" pitchFamily="34" charset="0"/>
                  <a:ea typeface="Open Sans"/>
                  <a:cs typeface="Arial" panose="020B0604020202020204" pitchFamily="34" charset="0"/>
                </a:rPr>
                <a:t>Illumine our path </a:t>
              </a:r>
            </a:p>
            <a:p>
              <a:pPr fontAlgn="base">
                <a:spcBef>
                  <a:spcPts val="600"/>
                </a:spcBef>
              </a:pPr>
              <a:r>
                <a:rPr lang="en-GB">
                  <a:latin typeface="Arial" panose="020B0604020202020204" pitchFamily="34" charset="0"/>
                  <a:ea typeface="Open Sans"/>
                  <a:cs typeface="Arial" panose="020B0604020202020204" pitchFamily="34" charset="0"/>
                </a:rPr>
                <a:t>and lead us into the ways of truth and compassion. </a:t>
              </a:r>
            </a:p>
            <a:p>
              <a:pPr fontAlgn="base">
                <a:spcBef>
                  <a:spcPts val="600"/>
                </a:spcBef>
              </a:pPr>
              <a:endParaRPr lang="en-GB">
                <a:latin typeface="Arial" panose="020B0604020202020204" pitchFamily="34" charset="0"/>
                <a:ea typeface="Open Sans"/>
                <a:cs typeface="Arial" panose="020B0604020202020204" pitchFamily="34" charset="0"/>
              </a:endParaRPr>
            </a:p>
            <a:p>
              <a:pPr fontAlgn="base">
                <a:spcBef>
                  <a:spcPts val="600"/>
                </a:spcBef>
              </a:pPr>
              <a:r>
                <a:rPr lang="en-GB">
                  <a:latin typeface="Arial" panose="020B0604020202020204" pitchFamily="34" charset="0"/>
                  <a:ea typeface="Open Sans"/>
                  <a:cs typeface="Arial" panose="020B0604020202020204" pitchFamily="34" charset="0"/>
                </a:rPr>
                <a:t>Holy child, laid in a manger, </a:t>
              </a:r>
            </a:p>
            <a:p>
              <a:pPr fontAlgn="base">
                <a:spcBef>
                  <a:spcPts val="600"/>
                </a:spcBef>
              </a:pPr>
              <a:r>
                <a:rPr lang="en-GB">
                  <a:latin typeface="Arial" panose="020B0604020202020204" pitchFamily="34" charset="0"/>
                  <a:ea typeface="Open Sans"/>
                  <a:cs typeface="Arial" panose="020B0604020202020204" pitchFamily="34" charset="0"/>
                </a:rPr>
                <a:t>You knew the meaning of poverty. </a:t>
              </a:r>
            </a:p>
            <a:p>
              <a:pPr fontAlgn="base">
                <a:spcBef>
                  <a:spcPts val="600"/>
                </a:spcBef>
              </a:pPr>
              <a:r>
                <a:rPr lang="en-GB">
                  <a:latin typeface="Arial" panose="020B0604020202020204" pitchFamily="34" charset="0"/>
                  <a:ea typeface="Open Sans"/>
                  <a:cs typeface="Arial" panose="020B0604020202020204" pitchFamily="34" charset="0"/>
                </a:rPr>
                <a:t>Make us ready to love and serve you </a:t>
              </a:r>
            </a:p>
            <a:p>
              <a:pPr fontAlgn="base">
                <a:spcBef>
                  <a:spcPts val="600"/>
                </a:spcBef>
              </a:pPr>
              <a:r>
                <a:rPr lang="en-GB">
                  <a:latin typeface="Arial" panose="020B0604020202020204" pitchFamily="34" charset="0"/>
                  <a:ea typeface="Open Sans"/>
                  <a:cs typeface="Arial" panose="020B0604020202020204" pitchFamily="34" charset="0"/>
                </a:rPr>
                <a:t>through loving service to one another. </a:t>
              </a:r>
              <a:endParaRPr lang="en-GB" b="1">
                <a:latin typeface="Arial" panose="020B0604020202020204" pitchFamily="34" charset="0"/>
                <a:ea typeface="Open Sans" panose="020B0606030504020204" pitchFamily="34" charset="0"/>
                <a:cs typeface="Arial" panose="020B0604020202020204" pitchFamily="34" charset="0"/>
              </a:endParaRPr>
            </a:p>
            <a:p>
              <a:pPr algn="l">
                <a:lnSpc>
                  <a:spcPts val="2911"/>
                </a:lnSpc>
                <a:spcBef>
                  <a:spcPct val="0"/>
                </a:spcBef>
              </a:pPr>
              <a:endParaRPr lang="en-GB" sz="2079" b="1">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Bold"/>
              </a:endParaRPr>
            </a:p>
            <a:p>
              <a:pPr>
                <a:lnSpc>
                  <a:spcPts val="2911"/>
                </a:lnSpc>
                <a:spcBef>
                  <a:spcPct val="0"/>
                </a:spcBef>
              </a:pPr>
              <a:r>
                <a:rPr lang="en-GB" sz="2400" b="1">
                  <a:solidFill>
                    <a:srgbClr val="FFFFFF"/>
                  </a:solidFill>
                  <a:latin typeface="Arial Bold" panose="020B0704020202020204" pitchFamily="34" charset="0"/>
                  <a:ea typeface="Open Sans"/>
                  <a:cs typeface="Arial Bold" panose="020B0704020202020204" pitchFamily="34" charset="0"/>
                </a:rPr>
                <a:t>Amen.</a:t>
              </a:r>
              <a:r>
                <a:rPr lang="en-GB" sz="2400">
                  <a:solidFill>
                    <a:srgbClr val="FFFFFF"/>
                  </a:solidFill>
                  <a:latin typeface="Arial Bold" panose="020B0704020202020204" pitchFamily="34" charset="0"/>
                  <a:ea typeface="Open Sans"/>
                  <a:cs typeface="Arial Bold" panose="020B0704020202020204" pitchFamily="34" charset="0"/>
                </a:rPr>
                <a:t> </a:t>
              </a:r>
            </a:p>
            <a:p>
              <a:pPr algn="l">
                <a:lnSpc>
                  <a:spcPts val="2911"/>
                </a:lnSpc>
                <a:spcBef>
                  <a:spcPct val="0"/>
                </a:spcBef>
              </a:pPr>
              <a:endParaRPr lang="en-US" sz="2079">
                <a:solidFill>
                  <a:srgbClr val="000000"/>
                </a:solidFill>
                <a:latin typeface="Open Sans Bold"/>
                <a:ea typeface="Open Sans Bold"/>
                <a:cs typeface="Open Sans Bold"/>
                <a:sym typeface="Open Sans Bold"/>
              </a:endParaRPr>
            </a:p>
          </p:txBody>
        </p:sp>
      </p:grpSp>
      <p:grpSp>
        <p:nvGrpSpPr>
          <p:cNvPr id="6" name="Group 5">
            <a:extLst>
              <a:ext uri="{FF2B5EF4-FFF2-40B4-BE49-F238E27FC236}">
                <a16:creationId xmlns:a16="http://schemas.microsoft.com/office/drawing/2014/main" id="{C77B9685-C587-853A-C0E9-9277EE8A0F5A}"/>
              </a:ext>
            </a:extLst>
          </p:cNvPr>
          <p:cNvGrpSpPr>
            <a:grpSpLocks noGrp="1" noUngrp="1" noRot="1" noMove="1" noResize="1"/>
          </p:cNvGrpSpPr>
          <p:nvPr/>
        </p:nvGrpSpPr>
        <p:grpSpPr>
          <a:xfrm>
            <a:off x="547621" y="124745"/>
            <a:ext cx="5269519" cy="1054102"/>
            <a:chOff x="547621" y="124745"/>
            <a:chExt cx="5269519" cy="1054102"/>
          </a:xfrm>
        </p:grpSpPr>
        <p:sp>
          <p:nvSpPr>
            <p:cNvPr id="11" name="Trapezium 10">
              <a:extLst>
                <a:ext uri="{FF2B5EF4-FFF2-40B4-BE49-F238E27FC236}">
                  <a16:creationId xmlns:a16="http://schemas.microsoft.com/office/drawing/2014/main" id="{BB2410ED-D939-3AA1-5587-BD0D1C3DDB17}"/>
                </a:ext>
              </a:extLst>
            </p:cNvPr>
            <p:cNvSpPr>
              <a:spLocks noGrp="1" noRot="1" noMove="1" noResize="1" noEditPoints="1" noAdjustHandles="1" noChangeArrowheads="1" noChangeShapeType="1"/>
            </p:cNvSpPr>
            <p:nvPr/>
          </p:nvSpPr>
          <p:spPr>
            <a:xfrm rot="16200000">
              <a:off x="2275953" y="-1603587"/>
              <a:ext cx="1054102" cy="4510766"/>
            </a:xfrm>
            <a:prstGeom prst="trapezoid">
              <a:avLst>
                <a:gd name="adj" fmla="val 8146"/>
              </a:avLst>
            </a:prstGeom>
            <a:solidFill>
              <a:srgbClr val="A22A52"/>
            </a:solidFill>
            <a:ln>
              <a:solidFill>
                <a:srgbClr val="A22A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4"/>
            <p:cNvSpPr txBox="1">
              <a:spLocks noGrp="1" noRot="1" noMove="1" noResize="1" noEditPoints="1" noAdjustHandles="1" noChangeArrowheads="1" noChangeShapeType="1"/>
            </p:cNvSpPr>
            <p:nvPr/>
          </p:nvSpPr>
          <p:spPr>
            <a:xfrm>
              <a:off x="731520" y="367680"/>
              <a:ext cx="5085620" cy="589905"/>
            </a:xfrm>
            <a:prstGeom prst="rect">
              <a:avLst/>
            </a:prstGeom>
          </p:spPr>
          <p:txBody>
            <a:bodyPr wrap="square" lIns="0" tIns="0" rIns="0" bIns="0" rtlCol="0" anchor="t">
              <a:spAutoFit/>
            </a:bodyPr>
            <a:lstStyle/>
            <a:p>
              <a:pPr algn="l">
                <a:lnSpc>
                  <a:spcPts val="4606"/>
                </a:lnSpc>
              </a:pPr>
              <a:r>
                <a:rPr lang="en-US" sz="4000" b="1">
                  <a:solidFill>
                    <a:srgbClr val="FFFFFF"/>
                  </a:solidFill>
                  <a:latin typeface="Arial Bold" panose="020B0704020202020204" pitchFamily="34" charset="0"/>
                  <a:ea typeface="Open Sans" panose="020B0606030504020204" pitchFamily="34" charset="0"/>
                  <a:cs typeface="Arial Bold" panose="020B0704020202020204" pitchFamily="34" charset="0"/>
                  <a:sym typeface="Mokoko Ultra-Bold"/>
                </a:rPr>
                <a:t>Gathering Prayer</a:t>
              </a:r>
            </a:p>
          </p:txBody>
        </p:sp>
      </p:grpSp>
      <p:pic>
        <p:nvPicPr>
          <p:cNvPr id="2" name="Picture 1">
            <a:extLst>
              <a:ext uri="{FF2B5EF4-FFF2-40B4-BE49-F238E27FC236}">
                <a16:creationId xmlns:a16="http://schemas.microsoft.com/office/drawing/2014/main" id="{FDFFF43B-55AF-0B74-1423-A00BA0CFCFE2}"/>
              </a:ext>
            </a:extLst>
          </p:cNvPr>
          <p:cNvPicPr>
            <a:picLocks noGrp="1" noRot="1" noChangeAspect="1" noMove="1" noResize="1" noEditPoints="1" noAdjustHandles="1" noChangeArrowheads="1" noChangeShapeType="1" noCrop="1"/>
          </p:cNvPicPr>
          <p:nvPr/>
        </p:nvPicPr>
        <p:blipFill>
          <a:blip r:embed="rId2"/>
          <a:stretch>
            <a:fillRect/>
          </a:stretch>
        </p:blipFill>
        <p:spPr>
          <a:xfrm>
            <a:off x="4714932" y="2864294"/>
            <a:ext cx="5352212" cy="526019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81B1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9" y="0"/>
            <a:ext cx="9751161" cy="731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E4FA6ED6-CF24-FFC5-E306-4D238C850485}"/>
              </a:ext>
            </a:extLst>
          </p:cNvPr>
          <p:cNvPicPr>
            <a:picLocks noChangeAspect="1"/>
          </p:cNvPicPr>
          <p:nvPr/>
        </p:nvPicPr>
        <p:blipFill>
          <a:blip r:embed="rId3" cstate="print">
            <a:extLst>
              <a:ext uri="{28A0092B-C50C-407E-A947-70E740481C1C}">
                <a14:useLocalDpi xmlns:a14="http://schemas.microsoft.com/office/drawing/2010/main" val="0"/>
              </a:ext>
            </a:extLst>
          </a:blip>
          <a:srcRect l="17609" t="-4" r="18420" b="5"/>
          <a:stretch>
            <a:fillRect/>
          </a:stretch>
        </p:blipFill>
        <p:spPr>
          <a:xfrm>
            <a:off x="2742923" y="0"/>
            <a:ext cx="7010677" cy="7315200"/>
          </a:xfrm>
          <a:prstGeom prst="rect">
            <a:avLst/>
          </a:prstGeom>
        </p:spPr>
      </p:pic>
      <p:sp>
        <p:nvSpPr>
          <p:cNvPr id="7" name="TextBox 6">
            <a:extLst>
              <a:ext uri="{FF2B5EF4-FFF2-40B4-BE49-F238E27FC236}">
                <a16:creationId xmlns:a16="http://schemas.microsoft.com/office/drawing/2014/main" id="{A5CACE8E-6B86-E464-C221-E527AD9FBB41}"/>
              </a:ext>
            </a:extLst>
          </p:cNvPr>
          <p:cNvSpPr txBox="1">
            <a:spLocks noGrp="1" noRot="1" noMove="1" noResize="1" noEditPoints="1" noAdjustHandles="1" noChangeArrowheads="1" noChangeShapeType="1"/>
          </p:cNvSpPr>
          <p:nvPr/>
        </p:nvSpPr>
        <p:spPr>
          <a:xfrm>
            <a:off x="165976" y="2015714"/>
            <a:ext cx="2576947" cy="4651979"/>
          </a:xfrm>
          <a:prstGeom prst="rect">
            <a:avLst/>
          </a:prstGeom>
          <a:noFill/>
        </p:spPr>
        <p:txBody>
          <a:bodyPr wrap="square" rtlCol="0">
            <a:spAutoFit/>
          </a:bodyPr>
          <a:lstStyle/>
          <a:p>
            <a:pPr>
              <a:lnSpc>
                <a:spcPct val="150000"/>
              </a:lnSpc>
            </a:pPr>
            <a:r>
              <a:rPr lang="en-GB" sz="2000">
                <a:solidFill>
                  <a:schemeClr val="bg1"/>
                </a:solidFill>
                <a:latin typeface="Arial" panose="020B0604020202020204" pitchFamily="34" charset="0"/>
                <a:ea typeface="Open Sans" panose="020B0606030504020204" pitchFamily="34" charset="0"/>
                <a:cs typeface="Arial" panose="020B0604020202020204" pitchFamily="34" charset="0"/>
              </a:rPr>
              <a:t>Donnay lives in southern Ethiopia with her husband and children.</a:t>
            </a:r>
          </a:p>
          <a:p>
            <a:pPr>
              <a:lnSpc>
                <a:spcPct val="150000"/>
              </a:lnSpc>
            </a:pPr>
            <a:endParaRPr lang="en-GB" sz="2000">
              <a:solidFill>
                <a:schemeClr val="bg1"/>
              </a:solidFill>
              <a:latin typeface="Arial" panose="020B0604020202020204" pitchFamily="34" charset="0"/>
              <a:ea typeface="Open Sans" panose="020B0606030504020204" pitchFamily="34" charset="0"/>
              <a:cs typeface="Arial" panose="020B0604020202020204" pitchFamily="34" charset="0"/>
            </a:endParaRPr>
          </a:p>
          <a:p>
            <a:pPr>
              <a:lnSpc>
                <a:spcPct val="150000"/>
              </a:lnSpc>
            </a:pPr>
            <a:r>
              <a:rPr lang="en-GB" sz="2000">
                <a:solidFill>
                  <a:schemeClr val="bg1"/>
                </a:solidFill>
                <a:latin typeface="Arial" panose="020B0604020202020204" pitchFamily="34" charset="0"/>
                <a:ea typeface="Open Sans" panose="020B0606030504020204" pitchFamily="34" charset="0"/>
                <a:cs typeface="Arial" panose="020B0604020202020204" pitchFamily="34" charset="0"/>
              </a:rPr>
              <a:t>When devastating floods swept through her community, her family fled in the middle of the night.</a:t>
            </a:r>
          </a:p>
        </p:txBody>
      </p:sp>
      <p:sp>
        <p:nvSpPr>
          <p:cNvPr id="10" name="TextBox 9">
            <a:extLst>
              <a:ext uri="{FF2B5EF4-FFF2-40B4-BE49-F238E27FC236}">
                <a16:creationId xmlns:a16="http://schemas.microsoft.com/office/drawing/2014/main" id="{89146C04-4907-B076-5F62-8DEDE157479B}"/>
              </a:ext>
            </a:extLst>
          </p:cNvPr>
          <p:cNvSpPr txBox="1">
            <a:spLocks noGrp="1" noRot="1" noMove="1" noResize="1" noEditPoints="1" noAdjustHandles="1" noChangeArrowheads="1" noChangeShapeType="1"/>
          </p:cNvSpPr>
          <p:nvPr/>
        </p:nvSpPr>
        <p:spPr>
          <a:xfrm>
            <a:off x="165976" y="104891"/>
            <a:ext cx="3112245" cy="1323439"/>
          </a:xfrm>
          <a:prstGeom prst="rect">
            <a:avLst/>
          </a:prstGeom>
          <a:noFill/>
        </p:spPr>
        <p:txBody>
          <a:bodyPr wrap="square" rtlCol="0">
            <a:spAutoFit/>
          </a:bodyPr>
          <a:lstStyle/>
          <a:p>
            <a:r>
              <a:rPr lang="en-GB" sz="4000">
                <a:solidFill>
                  <a:srgbClr val="EA1017"/>
                </a:solidFill>
                <a:latin typeface="Arial Bold" panose="020B0704020202020204" pitchFamily="34" charset="0"/>
                <a:cs typeface="Arial Bold" panose="020B0704020202020204" pitchFamily="34" charset="0"/>
              </a:rPr>
              <a:t>Donnay’s Story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00107F1-47BA-CA0D-282D-95833F0ABDCB}"/>
              </a:ext>
            </a:extLst>
          </p:cNvPr>
          <p:cNvSpPr txBox="1">
            <a:spLocks noGrp="1" noRot="1" noMove="1" noResize="1" noEditPoints="1" noAdjustHandles="1" noChangeArrowheads="1" noChangeShapeType="1"/>
          </p:cNvSpPr>
          <p:nvPr/>
        </p:nvSpPr>
        <p:spPr>
          <a:xfrm>
            <a:off x="311286" y="2817317"/>
            <a:ext cx="9309369" cy="3108543"/>
          </a:xfrm>
          <a:prstGeom prst="rect">
            <a:avLst/>
          </a:prstGeom>
          <a:noFill/>
        </p:spPr>
        <p:txBody>
          <a:bodyPr wrap="square">
            <a:spAutoFit/>
          </a:bodyPr>
          <a:lstStyle/>
          <a:p>
            <a:pPr fontAlgn="t">
              <a:lnSpc>
                <a:spcPct val="100000"/>
              </a:lnSpc>
              <a:buNone/>
            </a:pPr>
            <a:r>
              <a:rPr lang="en-GB" sz="3600" b="1">
                <a:solidFill>
                  <a:srgbClr val="EA1017"/>
                </a:solidFill>
                <a:latin typeface="Arial Bold" panose="020B0704020202020204" pitchFamily="34" charset="0"/>
                <a:cs typeface="Arial Bold" panose="020B0704020202020204" pitchFamily="34" charset="0"/>
              </a:rPr>
              <a:t>‘</a:t>
            </a:r>
            <a:r>
              <a:rPr lang="en-GB" sz="3600" b="1" i="0">
                <a:effectLst/>
                <a:latin typeface="Arial Bold" panose="020B0704020202020204" pitchFamily="34" charset="0"/>
                <a:cs typeface="Arial Bold" panose="020B0704020202020204" pitchFamily="34" charset="0"/>
              </a:rPr>
              <a:t>The flood was sudden and devastating.</a:t>
            </a:r>
          </a:p>
          <a:p>
            <a:pPr fontAlgn="t">
              <a:lnSpc>
                <a:spcPct val="100000"/>
              </a:lnSpc>
              <a:buNone/>
            </a:pPr>
            <a:r>
              <a:rPr lang="en-GB" sz="3600" b="1" i="0">
                <a:effectLst/>
                <a:latin typeface="Arial Bold" panose="020B0704020202020204" pitchFamily="34" charset="0"/>
                <a:cs typeface="Arial Bold" panose="020B0704020202020204" pitchFamily="34" charset="0"/>
              </a:rPr>
              <a:t> </a:t>
            </a:r>
          </a:p>
          <a:p>
            <a:pPr fontAlgn="t">
              <a:lnSpc>
                <a:spcPct val="100000"/>
              </a:lnSpc>
              <a:buNone/>
            </a:pPr>
            <a:r>
              <a:rPr lang="en-GB" sz="3600" b="1" i="0">
                <a:effectLst/>
                <a:latin typeface="Arial Bold" panose="020B0704020202020204" pitchFamily="34" charset="0"/>
                <a:cs typeface="Arial Bold" panose="020B0704020202020204" pitchFamily="34" charset="0"/>
              </a:rPr>
              <a:t>We escaped with our children without any belongings.</a:t>
            </a:r>
            <a:r>
              <a:rPr lang="en-GB" sz="3600" b="1" i="0">
                <a:solidFill>
                  <a:srgbClr val="EA1017"/>
                </a:solidFill>
                <a:effectLst/>
                <a:latin typeface="Arial Bold" panose="020B0704020202020204" pitchFamily="34" charset="0"/>
                <a:cs typeface="Arial Bold" panose="020B0704020202020204" pitchFamily="34" charset="0"/>
              </a:rPr>
              <a:t>’</a:t>
            </a:r>
          </a:p>
          <a:p>
            <a:pPr fontAlgn="t">
              <a:lnSpc>
                <a:spcPct val="100000"/>
              </a:lnSpc>
              <a:buNone/>
            </a:pPr>
            <a:endParaRPr lang="en-GB" sz="3200" b="1">
              <a:latin typeface="Mokoko XBold" panose="02060803020203020204" pitchFamily="18" charset="0"/>
              <a:cs typeface="Mokoko XBold" panose="02060803020203020204" pitchFamily="18" charset="0"/>
            </a:endParaRPr>
          </a:p>
          <a:p>
            <a:pPr algn="r" fontAlgn="t">
              <a:lnSpc>
                <a:spcPct val="100000"/>
              </a:lnSpc>
              <a:buNone/>
            </a:pPr>
            <a:r>
              <a:rPr lang="en-GB" sz="2000" i="1">
                <a:effectLst/>
                <a:latin typeface="Arial" panose="020B0604020202020204" pitchFamily="34" charset="0"/>
                <a:ea typeface="Open Sans" panose="020B0606030504020204" pitchFamily="34" charset="0"/>
                <a:cs typeface="Arial" panose="020B0604020202020204" pitchFamily="34" charset="0"/>
              </a:rPr>
              <a:t>Donnay, Ethiopia</a:t>
            </a:r>
          </a:p>
        </p:txBody>
      </p:sp>
      <p:pic>
        <p:nvPicPr>
          <p:cNvPr id="2" name="Picture 1">
            <a:extLst>
              <a:ext uri="{FF2B5EF4-FFF2-40B4-BE49-F238E27FC236}">
                <a16:creationId xmlns:a16="http://schemas.microsoft.com/office/drawing/2014/main" id="{E392FC75-3AFB-EEF5-08C1-4721EA3B3906}"/>
              </a:ext>
            </a:extLst>
          </p:cNvPr>
          <p:cNvPicPr>
            <a:picLocks noGrp="1" noRot="1" noChangeAspect="1" noMove="1" noResize="1" noEditPoints="1" noAdjustHandles="1" noChangeArrowheads="1" noChangeShapeType="1" noCrop="1"/>
          </p:cNvPicPr>
          <p:nvPr/>
        </p:nvPicPr>
        <p:blipFill>
          <a:blip r:embed="rId3"/>
          <a:stretch>
            <a:fillRect/>
          </a:stretch>
        </p:blipFill>
        <p:spPr>
          <a:xfrm rot="20940000">
            <a:off x="-347360" y="-1438687"/>
            <a:ext cx="5214190" cy="5214190"/>
          </a:xfrm>
          <a:prstGeom prst="rect">
            <a:avLst/>
          </a:prstGeom>
        </p:spPr>
      </p:pic>
      <p:sp>
        <p:nvSpPr>
          <p:cNvPr id="4" name="Freeform 2">
            <a:extLst>
              <a:ext uri="{FF2B5EF4-FFF2-40B4-BE49-F238E27FC236}">
                <a16:creationId xmlns:a16="http://schemas.microsoft.com/office/drawing/2014/main" id="{CF726833-ADDA-2EEA-541F-72A81BA69D2C}"/>
              </a:ext>
            </a:extLst>
          </p:cNvPr>
          <p:cNvSpPr>
            <a:spLocks noGrp="1" noRot="1" noMove="1" noResize="1" noEditPoints="1" noAdjustHandles="1" noChangeArrowheads="1" noChangeShapeType="1"/>
          </p:cNvSpPr>
          <p:nvPr/>
        </p:nvSpPr>
        <p:spPr>
          <a:xfrm>
            <a:off x="0" y="6243135"/>
            <a:ext cx="1855844" cy="1072065"/>
          </a:xfrm>
          <a:custGeom>
            <a:avLst/>
            <a:gdLst/>
            <a:ahLst/>
            <a:cxnLst/>
            <a:rect l="l" t="t" r="r" b="b"/>
            <a:pathLst>
              <a:path w="1855844" h="1072065">
                <a:moveTo>
                  <a:pt x="0" y="0"/>
                </a:moveTo>
                <a:lnTo>
                  <a:pt x="1855844" y="0"/>
                </a:lnTo>
                <a:lnTo>
                  <a:pt x="1855844" y="1072065"/>
                </a:lnTo>
                <a:lnTo>
                  <a:pt x="0" y="1072065"/>
                </a:lnTo>
                <a:lnTo>
                  <a:pt x="0" y="0"/>
                </a:lnTo>
                <a:close/>
              </a:path>
            </a:pathLst>
          </a:custGeom>
          <a:blipFill>
            <a:blip r:embed="rId4"/>
            <a:stretch>
              <a:fillRect l="-2128" t="-170315" r="-291823" b="-16963"/>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noRot="1" noMove="1" noResize="1" noEditPoints="1" noAdjustHandles="1" noChangeArrowheads="1" noChangeShapeType="1"/>
          </p:cNvSpPr>
          <p:nvPr/>
        </p:nvSpPr>
        <p:spPr>
          <a:xfrm>
            <a:off x="469666" y="401227"/>
            <a:ext cx="7053580" cy="547522"/>
          </a:xfrm>
          <a:prstGeom prst="rect">
            <a:avLst/>
          </a:prstGeom>
        </p:spPr>
        <p:txBody>
          <a:bodyPr wrap="square" lIns="0" tIns="0" rIns="0" bIns="0" rtlCol="0" anchor="t">
            <a:spAutoFit/>
          </a:bodyPr>
          <a:lstStyle/>
          <a:p>
            <a:pPr algn="l">
              <a:lnSpc>
                <a:spcPts val="4606"/>
              </a:lnSpc>
            </a:pPr>
            <a:r>
              <a:rPr lang="en-US" sz="3600" b="1">
                <a:solidFill>
                  <a:srgbClr val="181B1F"/>
                </a:solidFill>
                <a:latin typeface="Arial Bold" panose="020B0704020202020204" pitchFamily="34" charset="0"/>
                <a:ea typeface="Open Sans" panose="020B0606030504020204" pitchFamily="34" charset="0"/>
                <a:cs typeface="Arial Bold" panose="020B0704020202020204" pitchFamily="34" charset="0"/>
                <a:sym typeface="Mokoko Ultra-Bold"/>
              </a:rPr>
              <a:t>The flood changed everything.</a:t>
            </a:r>
          </a:p>
        </p:txBody>
      </p:sp>
      <p:sp>
        <p:nvSpPr>
          <p:cNvPr id="5" name="Parallelogram 4">
            <a:extLst>
              <a:ext uri="{FF2B5EF4-FFF2-40B4-BE49-F238E27FC236}">
                <a16:creationId xmlns:a16="http://schemas.microsoft.com/office/drawing/2014/main" id="{3DFA9CBE-27DD-FA44-DB27-8A6A81195117}"/>
              </a:ext>
            </a:extLst>
          </p:cNvPr>
          <p:cNvSpPr/>
          <p:nvPr/>
        </p:nvSpPr>
        <p:spPr>
          <a:xfrm>
            <a:off x="539182" y="1639976"/>
            <a:ext cx="8585200" cy="3986178"/>
          </a:xfrm>
          <a:prstGeom prst="parallelogram">
            <a:avLst>
              <a:gd name="adj" fmla="val 15881"/>
            </a:avLst>
          </a:prstGeom>
          <a:solidFill>
            <a:srgbClr val="F02127"/>
          </a:solidFill>
          <a:ln>
            <a:solidFill>
              <a:srgbClr val="F021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EA1017"/>
                </a:solidFill>
              </a:ln>
              <a:solidFill>
                <a:srgbClr val="F02127"/>
              </a:solidFill>
            </a:endParaRPr>
          </a:p>
        </p:txBody>
      </p:sp>
      <p:pic>
        <p:nvPicPr>
          <p:cNvPr id="4" name="Picture 3">
            <a:extLst>
              <a:ext uri="{FF2B5EF4-FFF2-40B4-BE49-F238E27FC236}">
                <a16:creationId xmlns:a16="http://schemas.microsoft.com/office/drawing/2014/main" id="{4AD4A596-0E0E-83DF-1907-9EA92320796B}"/>
              </a:ext>
            </a:extLst>
          </p:cNvPr>
          <p:cNvPicPr>
            <a:picLocks noChangeAspect="1"/>
          </p:cNvPicPr>
          <p:nvPr/>
        </p:nvPicPr>
        <p:blipFill>
          <a:blip r:embed="rId3"/>
          <a:srcRect l="11679" t="35424" r="56445" b="46125"/>
          <a:stretch>
            <a:fillRect/>
          </a:stretch>
        </p:blipFill>
        <p:spPr>
          <a:xfrm>
            <a:off x="6818261" y="1282650"/>
            <a:ext cx="1339441" cy="769581"/>
          </a:xfrm>
          <a:prstGeom prst="rect">
            <a:avLst/>
          </a:prstGeom>
        </p:spPr>
      </p:pic>
      <p:sp>
        <p:nvSpPr>
          <p:cNvPr id="2" name="TextBox 1">
            <a:extLst>
              <a:ext uri="{FF2B5EF4-FFF2-40B4-BE49-F238E27FC236}">
                <a16:creationId xmlns:a16="http://schemas.microsoft.com/office/drawing/2014/main" id="{CD794D0A-2215-8C56-21F6-A9DAC004C223}"/>
              </a:ext>
            </a:extLst>
          </p:cNvPr>
          <p:cNvSpPr txBox="1">
            <a:spLocks noGrp="1" noRot="1" noMove="1" noResize="1" noEditPoints="1" noAdjustHandles="1" noChangeArrowheads="1" noChangeShapeType="1"/>
          </p:cNvSpPr>
          <p:nvPr/>
        </p:nvSpPr>
        <p:spPr>
          <a:xfrm>
            <a:off x="1184478" y="1734852"/>
            <a:ext cx="7607300" cy="3910429"/>
          </a:xfrm>
          <a:prstGeom prst="rect">
            <a:avLst/>
          </a:prstGeom>
          <a:noFill/>
        </p:spPr>
        <p:txBody>
          <a:bodyPr wrap="square" rtlCol="0">
            <a:spAutoFit/>
          </a:bodyPr>
          <a:lstStyle/>
          <a:p>
            <a:pPr fontAlgn="t">
              <a:lnSpc>
                <a:spcPct val="150000"/>
              </a:lnSpc>
              <a:buNone/>
            </a:pPr>
            <a:r>
              <a:rPr lang="en-GB" sz="2100">
                <a:solidFill>
                  <a:schemeClr val="bg1"/>
                </a:solidFill>
                <a:latin typeface="Arial" panose="020B0604020202020204" pitchFamily="34" charset="0"/>
                <a:ea typeface="Open Sans" panose="020B0606030504020204" pitchFamily="34" charset="0"/>
                <a:cs typeface="Arial" panose="020B0604020202020204" pitchFamily="34" charset="0"/>
              </a:rPr>
              <a:t>Donnay's family depended on </a:t>
            </a:r>
            <a:r>
              <a:rPr lang="en-GB" sz="2100" b="1">
                <a:solidFill>
                  <a:schemeClr val="bg1"/>
                </a:solidFill>
                <a:latin typeface="Arial" panose="020B0604020202020204" pitchFamily="34" charset="0"/>
                <a:ea typeface="Open Sans" panose="020B0606030504020204" pitchFamily="34" charset="0"/>
                <a:cs typeface="Arial" panose="020B0604020202020204" pitchFamily="34" charset="0"/>
              </a:rPr>
              <a:t>farming and livestock</a:t>
            </a:r>
            <a:r>
              <a:rPr lang="en-GB" sz="2100">
                <a:solidFill>
                  <a:schemeClr val="bg1"/>
                </a:solidFill>
                <a:latin typeface="Arial" panose="020B0604020202020204" pitchFamily="34" charset="0"/>
                <a:ea typeface="Open Sans" panose="020B0606030504020204" pitchFamily="34" charset="0"/>
                <a:cs typeface="Arial" panose="020B0604020202020204" pitchFamily="34" charset="0"/>
              </a:rPr>
              <a:t> to feed their children and earn an income. </a:t>
            </a:r>
          </a:p>
          <a:p>
            <a:pPr fontAlgn="t">
              <a:lnSpc>
                <a:spcPct val="150000"/>
              </a:lnSpc>
              <a:buNone/>
            </a:pPr>
            <a:endParaRPr lang="en-GB" sz="2100">
              <a:solidFill>
                <a:schemeClr val="bg1"/>
              </a:solidFill>
              <a:latin typeface="Arial" panose="020B0604020202020204" pitchFamily="34" charset="0"/>
              <a:ea typeface="Open Sans" panose="020B0606030504020204" pitchFamily="34" charset="0"/>
              <a:cs typeface="Arial" panose="020B0604020202020204" pitchFamily="34" charset="0"/>
            </a:endParaRPr>
          </a:p>
          <a:p>
            <a:pPr>
              <a:lnSpc>
                <a:spcPct val="150000"/>
              </a:lnSpc>
            </a:pPr>
            <a:r>
              <a:rPr lang="en-GB" sz="2100">
                <a:solidFill>
                  <a:schemeClr val="bg1"/>
                </a:solidFill>
                <a:latin typeface="Arial" panose="020B0604020202020204" pitchFamily="34" charset="0"/>
                <a:ea typeface="Open Sans" panose="020B0606030504020204" pitchFamily="34" charset="0"/>
                <a:cs typeface="Arial" panose="020B0604020202020204" pitchFamily="34" charset="0"/>
              </a:rPr>
              <a:t>When the floods swept through their village, they lost their </a:t>
            </a:r>
            <a:r>
              <a:rPr lang="en-GB" sz="2100" b="1">
                <a:solidFill>
                  <a:schemeClr val="bg1"/>
                </a:solidFill>
                <a:latin typeface="Arial" panose="020B0604020202020204" pitchFamily="34" charset="0"/>
                <a:ea typeface="Open Sans" panose="020B0606030504020204" pitchFamily="34" charset="0"/>
                <a:cs typeface="Arial" panose="020B0604020202020204" pitchFamily="34" charset="0"/>
              </a:rPr>
              <a:t>home, farmland and most of their livestock</a:t>
            </a:r>
            <a:r>
              <a:rPr lang="en-GB" sz="2100">
                <a:solidFill>
                  <a:schemeClr val="bg1"/>
                </a:solidFill>
                <a:latin typeface="Arial" panose="020B0604020202020204" pitchFamily="34" charset="0"/>
                <a:ea typeface="Open Sans" panose="020B0606030504020204" pitchFamily="34" charset="0"/>
                <a:cs typeface="Arial" panose="020B0604020202020204" pitchFamily="34" charset="0"/>
              </a:rPr>
              <a:t>.</a:t>
            </a:r>
            <a:br>
              <a:rPr lang="en-GB" sz="2100">
                <a:solidFill>
                  <a:schemeClr val="bg1"/>
                </a:solidFill>
                <a:latin typeface="Arial" panose="020B0604020202020204" pitchFamily="34" charset="0"/>
                <a:ea typeface="Open Sans" panose="020B0606030504020204" pitchFamily="34" charset="0"/>
                <a:cs typeface="Arial" panose="020B0604020202020204" pitchFamily="34" charset="0"/>
              </a:rPr>
            </a:br>
            <a:endParaRPr lang="en-GB" sz="2100">
              <a:solidFill>
                <a:schemeClr val="bg1"/>
              </a:solidFill>
              <a:latin typeface="Arial" panose="020B0604020202020204" pitchFamily="34" charset="0"/>
              <a:ea typeface="Open Sans" panose="020B0606030504020204" pitchFamily="34" charset="0"/>
              <a:cs typeface="Arial" panose="020B0604020202020204" pitchFamily="34" charset="0"/>
            </a:endParaRPr>
          </a:p>
          <a:p>
            <a:pPr>
              <a:lnSpc>
                <a:spcPct val="150000"/>
              </a:lnSpc>
            </a:pPr>
            <a:r>
              <a:rPr lang="en-GB" sz="2100">
                <a:solidFill>
                  <a:schemeClr val="bg1"/>
                </a:solidFill>
                <a:latin typeface="Arial" panose="020B0604020202020204" pitchFamily="34" charset="0"/>
                <a:ea typeface="Open Sans" panose="020B0606030504020204" pitchFamily="34" charset="0"/>
                <a:cs typeface="Arial" panose="020B0604020202020204" pitchFamily="34" charset="0"/>
              </a:rPr>
              <a:t>Without crops or animals, </a:t>
            </a:r>
            <a:r>
              <a:rPr lang="en-GB" sz="2100" b="1">
                <a:solidFill>
                  <a:schemeClr val="bg1"/>
                </a:solidFill>
                <a:latin typeface="Arial" panose="020B0604020202020204" pitchFamily="34" charset="0"/>
                <a:ea typeface="Open Sans" panose="020B0606030504020204" pitchFamily="34" charset="0"/>
                <a:cs typeface="Arial" panose="020B0604020202020204" pitchFamily="34" charset="0"/>
              </a:rPr>
              <a:t>hunger quickly became part of daily life.</a:t>
            </a:r>
            <a:endParaRPr lang="en-GB" sz="210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14" name="Parallelogram 13">
            <a:extLst>
              <a:ext uri="{FF2B5EF4-FFF2-40B4-BE49-F238E27FC236}">
                <a16:creationId xmlns:a16="http://schemas.microsoft.com/office/drawing/2014/main" id="{89BD722E-3D8E-F325-69FE-14DDEB59874B}"/>
              </a:ext>
            </a:extLst>
          </p:cNvPr>
          <p:cNvSpPr>
            <a:spLocks noGrp="1" noRot="1" noMove="1" noResize="1" noEditPoints="1" noAdjustHandles="1" noChangeArrowheads="1" noChangeShapeType="1"/>
          </p:cNvSpPr>
          <p:nvPr/>
        </p:nvSpPr>
        <p:spPr>
          <a:xfrm>
            <a:off x="610411" y="6200490"/>
            <a:ext cx="5016500" cy="353943"/>
          </a:xfrm>
          <a:prstGeom prst="parallelogram">
            <a:avLst>
              <a:gd name="adj" fmla="val 15881"/>
            </a:avLst>
          </a:prstGeom>
          <a:solidFill>
            <a:srgbClr val="181B1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EA1017"/>
                </a:solidFill>
              </a:ln>
              <a:solidFill>
                <a:srgbClr val="F02127"/>
              </a:solidFill>
            </a:endParaRPr>
          </a:p>
        </p:txBody>
      </p:sp>
      <p:sp>
        <p:nvSpPr>
          <p:cNvPr id="12" name="TextBox 11">
            <a:extLst>
              <a:ext uri="{FF2B5EF4-FFF2-40B4-BE49-F238E27FC236}">
                <a16:creationId xmlns:a16="http://schemas.microsoft.com/office/drawing/2014/main" id="{4B08ACFC-F994-E92E-8E72-0788FB369A1F}"/>
              </a:ext>
            </a:extLst>
          </p:cNvPr>
          <p:cNvSpPr txBox="1">
            <a:spLocks noGrp="1" noRot="1" noMove="1" noResize="1" noEditPoints="1" noAdjustHandles="1" noChangeArrowheads="1" noChangeShapeType="1"/>
          </p:cNvSpPr>
          <p:nvPr/>
        </p:nvSpPr>
        <p:spPr>
          <a:xfrm>
            <a:off x="584200" y="5846547"/>
            <a:ext cx="7950200" cy="738664"/>
          </a:xfrm>
          <a:prstGeom prst="rect">
            <a:avLst/>
          </a:prstGeom>
          <a:noFill/>
        </p:spPr>
        <p:txBody>
          <a:bodyPr wrap="square">
            <a:spAutoFit/>
          </a:bodyPr>
          <a:lstStyle/>
          <a:p>
            <a:r>
              <a:rPr lang="en-GB" sz="2100" b="1">
                <a:solidFill>
                  <a:srgbClr val="181B1F"/>
                </a:solidFill>
                <a:latin typeface="Arial Bold" panose="020B0704020202020204" pitchFamily="34" charset="0"/>
                <a:ea typeface="Open Sans" panose="020B0606030504020204" pitchFamily="34" charset="0"/>
                <a:cs typeface="Arial Bold" panose="020B0704020202020204" pitchFamily="34" charset="0"/>
              </a:rPr>
              <a:t>When the family arrived in Old Omo village, they were </a:t>
            </a:r>
            <a:r>
              <a:rPr lang="en-GB" sz="2100" b="1">
                <a:solidFill>
                  <a:srgbClr val="FFFFFF"/>
                </a:solidFill>
                <a:latin typeface="Arial Bold" panose="020B0704020202020204" pitchFamily="34" charset="0"/>
                <a:ea typeface="Open Sans" panose="020B0606030504020204" pitchFamily="34" charset="0"/>
                <a:cs typeface="Arial Bold" panose="020B0704020202020204" pitchFamily="34" charset="0"/>
              </a:rPr>
              <a:t>hungry, homeless and empty-handed.</a:t>
            </a:r>
          </a:p>
        </p:txBody>
      </p:sp>
      <p:pic>
        <p:nvPicPr>
          <p:cNvPr id="6" name="Picture 5">
            <a:extLst>
              <a:ext uri="{FF2B5EF4-FFF2-40B4-BE49-F238E27FC236}">
                <a16:creationId xmlns:a16="http://schemas.microsoft.com/office/drawing/2014/main" id="{7621CD70-B487-407F-BB90-509312C1A827}"/>
              </a:ext>
            </a:extLst>
          </p:cNvPr>
          <p:cNvPicPr>
            <a:picLocks noChangeAspect="1"/>
          </p:cNvPicPr>
          <p:nvPr/>
        </p:nvPicPr>
        <p:blipFill>
          <a:blip r:embed="rId3"/>
          <a:srcRect l="63306" t="37185" r="18029" b="23592"/>
          <a:stretch>
            <a:fillRect/>
          </a:stretch>
        </p:blipFill>
        <p:spPr>
          <a:xfrm rot="2220000">
            <a:off x="8552064" y="1204687"/>
            <a:ext cx="966599" cy="1887771"/>
          </a:xfrm>
          <a:prstGeom prst="rect">
            <a:avLst/>
          </a:prstGeom>
        </p:spPr>
      </p:pic>
      <p:pic>
        <p:nvPicPr>
          <p:cNvPr id="7" name="Picture 6">
            <a:extLst>
              <a:ext uri="{FF2B5EF4-FFF2-40B4-BE49-F238E27FC236}">
                <a16:creationId xmlns:a16="http://schemas.microsoft.com/office/drawing/2014/main" id="{593F0BC1-ADB2-6B18-3223-BEBC17AD85BD}"/>
              </a:ext>
            </a:extLst>
          </p:cNvPr>
          <p:cNvPicPr>
            <a:picLocks noChangeAspect="1"/>
          </p:cNvPicPr>
          <p:nvPr/>
        </p:nvPicPr>
        <p:blipFill>
          <a:blip r:embed="rId3"/>
          <a:srcRect l="49603" t="12123" r="30431" b="67732"/>
          <a:stretch>
            <a:fillRect/>
          </a:stretch>
        </p:blipFill>
        <p:spPr>
          <a:xfrm>
            <a:off x="7900116" y="660503"/>
            <a:ext cx="1015982" cy="964977"/>
          </a:xfrm>
          <a:prstGeom prst="rect">
            <a:avLst/>
          </a:prstGeom>
        </p:spPr>
      </p:pic>
      <p:pic>
        <p:nvPicPr>
          <p:cNvPr id="8" name="Picture 7">
            <a:extLst>
              <a:ext uri="{FF2B5EF4-FFF2-40B4-BE49-F238E27FC236}">
                <a16:creationId xmlns:a16="http://schemas.microsoft.com/office/drawing/2014/main" id="{2C0A6CA2-571A-6511-83A8-85A238C0B8C4}"/>
              </a:ext>
            </a:extLst>
          </p:cNvPr>
          <p:cNvPicPr>
            <a:picLocks noChangeAspect="1"/>
          </p:cNvPicPr>
          <p:nvPr/>
        </p:nvPicPr>
        <p:blipFill>
          <a:blip r:embed="rId3"/>
          <a:srcRect l="47509" t="52766" r="38337" b="33193"/>
          <a:stretch>
            <a:fillRect/>
          </a:stretch>
        </p:blipFill>
        <p:spPr>
          <a:xfrm>
            <a:off x="8904515" y="828096"/>
            <a:ext cx="498591" cy="643718"/>
          </a:xfrm>
          <a:prstGeom prst="rect">
            <a:avLst/>
          </a:prstGeom>
        </p:spPr>
      </p:pic>
      <p:pic>
        <p:nvPicPr>
          <p:cNvPr id="9" name="Picture 8">
            <a:extLst>
              <a:ext uri="{FF2B5EF4-FFF2-40B4-BE49-F238E27FC236}">
                <a16:creationId xmlns:a16="http://schemas.microsoft.com/office/drawing/2014/main" id="{E634D889-D5CB-A751-D472-54C3888917A3}"/>
              </a:ext>
            </a:extLst>
          </p:cNvPr>
          <p:cNvPicPr>
            <a:picLocks noChangeAspect="1"/>
          </p:cNvPicPr>
          <p:nvPr/>
        </p:nvPicPr>
        <p:blipFill>
          <a:blip r:embed="rId3"/>
          <a:srcRect l="47462" t="66597" r="34688" b="11765"/>
          <a:stretch>
            <a:fillRect/>
          </a:stretch>
        </p:blipFill>
        <p:spPr>
          <a:xfrm>
            <a:off x="8488814" y="3148325"/>
            <a:ext cx="830361" cy="969481"/>
          </a:xfrm>
          <a:prstGeom prst="rect">
            <a:avLst/>
          </a:prstGeom>
        </p:spPr>
      </p:pic>
      <p:pic>
        <p:nvPicPr>
          <p:cNvPr id="11" name="Picture 10" descr="A group of yellow stars&#10;&#10;AI-generated content may be incorrect.">
            <a:extLst>
              <a:ext uri="{FF2B5EF4-FFF2-40B4-BE49-F238E27FC236}">
                <a16:creationId xmlns:a16="http://schemas.microsoft.com/office/drawing/2014/main" id="{079A5809-3694-6FA2-2718-1D66F17126AB}"/>
              </a:ext>
            </a:extLst>
          </p:cNvPr>
          <p:cNvPicPr>
            <a:picLocks noChangeAspect="1"/>
          </p:cNvPicPr>
          <p:nvPr/>
        </p:nvPicPr>
        <p:blipFill>
          <a:blip r:embed="rId3"/>
          <a:srcRect l="11679" r="56332" b="64684"/>
          <a:stretch>
            <a:fillRect/>
          </a:stretch>
        </p:blipFill>
        <p:spPr>
          <a:xfrm>
            <a:off x="6818855" y="-335335"/>
            <a:ext cx="1344189" cy="1473125"/>
          </a:xfrm>
          <a:prstGeom prst="rect">
            <a:avLst/>
          </a:prstGeom>
        </p:spPr>
      </p:pic>
    </p:spTree>
    <p:extLst>
      <p:ext uri="{BB962C8B-B14F-4D97-AF65-F5344CB8AC3E}">
        <p14:creationId xmlns:p14="http://schemas.microsoft.com/office/powerpoint/2010/main" val="1479916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9" y="0"/>
            <a:ext cx="9751161" cy="731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a:extLst>
              <a:ext uri="{FF2B5EF4-FFF2-40B4-BE49-F238E27FC236}">
                <a16:creationId xmlns:a16="http://schemas.microsoft.com/office/drawing/2014/main" id="{34887C46-148F-769F-16C9-C62E3AE4F517}"/>
              </a:ext>
            </a:extLst>
          </p:cNvPr>
          <p:cNvPicPr>
            <a:picLocks noChangeAspect="1"/>
          </p:cNvPicPr>
          <p:nvPr/>
        </p:nvPicPr>
        <p:blipFill>
          <a:blip r:embed="rId3" cstate="print">
            <a:extLst>
              <a:ext uri="{28A0092B-C50C-407E-A947-70E740481C1C}">
                <a14:useLocalDpi xmlns:a14="http://schemas.microsoft.com/office/drawing/2010/main" val="0"/>
              </a:ext>
            </a:extLst>
          </a:blip>
          <a:srcRect l="2749" r="8235" b="1"/>
          <a:stretch>
            <a:fillRect/>
          </a:stretch>
        </p:blipFill>
        <p:spPr>
          <a:xfrm>
            <a:off x="0" y="1"/>
            <a:ext cx="9752380" cy="7315200"/>
          </a:xfrm>
          <a:prstGeom prst="rect">
            <a:avLst/>
          </a:prstGeom>
        </p:spPr>
      </p:pic>
      <p:sp>
        <p:nvSpPr>
          <p:cNvPr id="11" name="TextBox 10">
            <a:extLst>
              <a:ext uri="{FF2B5EF4-FFF2-40B4-BE49-F238E27FC236}">
                <a16:creationId xmlns:a16="http://schemas.microsoft.com/office/drawing/2014/main" id="{1AB04182-370D-3FCC-A966-0F7B29BC9734}"/>
              </a:ext>
            </a:extLst>
          </p:cNvPr>
          <p:cNvSpPr txBox="1">
            <a:spLocks noGrp="1" noRot="1" noMove="1" noResize="1" noEditPoints="1" noAdjustHandles="1" noChangeArrowheads="1" noChangeShapeType="1"/>
          </p:cNvSpPr>
          <p:nvPr/>
        </p:nvSpPr>
        <p:spPr>
          <a:xfrm>
            <a:off x="432340" y="370815"/>
            <a:ext cx="4089400" cy="677108"/>
          </a:xfrm>
          <a:prstGeom prst="rect">
            <a:avLst/>
          </a:prstGeom>
          <a:noFill/>
        </p:spPr>
        <p:txBody>
          <a:bodyPr wrap="square" rtlCol="0">
            <a:spAutoFit/>
          </a:bodyPr>
          <a:lstStyle/>
          <a:p>
            <a:r>
              <a:rPr lang="en-GB" sz="3800">
                <a:solidFill>
                  <a:srgbClr val="A22A52"/>
                </a:solidFill>
                <a:latin typeface="Arial Bold" panose="020B0704020202020204" pitchFamily="34" charset="0"/>
                <a:cs typeface="Arial Bold" panose="020B0704020202020204" pitchFamily="34" charset="0"/>
              </a:rPr>
              <a:t>Starting again</a:t>
            </a:r>
          </a:p>
        </p:txBody>
      </p:sp>
      <p:grpSp>
        <p:nvGrpSpPr>
          <p:cNvPr id="2" name="Group 1">
            <a:extLst>
              <a:ext uri="{FF2B5EF4-FFF2-40B4-BE49-F238E27FC236}">
                <a16:creationId xmlns:a16="http://schemas.microsoft.com/office/drawing/2014/main" id="{E37D75E3-0A15-BB35-CB01-560057628AD1}"/>
              </a:ext>
            </a:extLst>
          </p:cNvPr>
          <p:cNvGrpSpPr/>
          <p:nvPr/>
        </p:nvGrpSpPr>
        <p:grpSpPr>
          <a:xfrm>
            <a:off x="3221810" y="2120875"/>
            <a:ext cx="7053159" cy="5446113"/>
            <a:chOff x="3221810" y="2120875"/>
            <a:chExt cx="7053159" cy="5446113"/>
          </a:xfrm>
        </p:grpSpPr>
        <p:sp>
          <p:nvSpPr>
            <p:cNvPr id="18" name="Parallelogram 17">
              <a:extLst>
                <a:ext uri="{FF2B5EF4-FFF2-40B4-BE49-F238E27FC236}">
                  <a16:creationId xmlns:a16="http://schemas.microsoft.com/office/drawing/2014/main" id="{2886D58F-61C9-93AD-CD4A-9BE8893155E2}"/>
                </a:ext>
              </a:extLst>
            </p:cNvPr>
            <p:cNvSpPr/>
            <p:nvPr/>
          </p:nvSpPr>
          <p:spPr>
            <a:xfrm rot="10800000" flipH="1">
              <a:off x="4319081" y="4474723"/>
              <a:ext cx="5955888" cy="3092265"/>
            </a:xfrm>
            <a:prstGeom prst="parallelogram">
              <a:avLst>
                <a:gd name="adj" fmla="val 9672"/>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arallelogram 20">
              <a:extLst>
                <a:ext uri="{FF2B5EF4-FFF2-40B4-BE49-F238E27FC236}">
                  <a16:creationId xmlns:a16="http://schemas.microsoft.com/office/drawing/2014/main" id="{3BBBD4A3-FDCE-5434-1E38-D940DFC80478}"/>
                </a:ext>
              </a:extLst>
            </p:cNvPr>
            <p:cNvSpPr/>
            <p:nvPr/>
          </p:nvSpPr>
          <p:spPr>
            <a:xfrm rot="10616603" flipH="1">
              <a:off x="3221810" y="7161643"/>
              <a:ext cx="3671639" cy="396893"/>
            </a:xfrm>
            <a:prstGeom prst="parallelogram">
              <a:avLst>
                <a:gd name="adj" fmla="val 21325"/>
              </a:avLst>
            </a:prstGeom>
            <a:solidFill>
              <a:srgbClr val="181B1F"/>
            </a:solidFill>
            <a:ln>
              <a:solidFill>
                <a:srgbClr val="181B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7610138D-FD44-AFE9-07EC-45BE7117F12F}"/>
                </a:ext>
              </a:extLst>
            </p:cNvPr>
            <p:cNvSpPr txBox="1">
              <a:spLocks noGrp="1" noRot="1" noMove="1" noResize="1" noEditPoints="1" noAdjustHandles="1" noChangeArrowheads="1" noChangeShapeType="1"/>
            </p:cNvSpPr>
            <p:nvPr/>
          </p:nvSpPr>
          <p:spPr>
            <a:xfrm>
              <a:off x="4611792" y="4574891"/>
              <a:ext cx="5246783" cy="2489143"/>
            </a:xfrm>
            <a:prstGeom prst="rect">
              <a:avLst/>
            </a:prstGeom>
            <a:noFill/>
          </p:spPr>
          <p:txBody>
            <a:bodyPr wrap="square">
              <a:spAutoFit/>
            </a:bodyPr>
            <a:lstStyle/>
            <a:p>
              <a:pPr>
                <a:lnSpc>
                  <a:spcPts val="2700"/>
                </a:lnSpc>
                <a:buNone/>
              </a:pPr>
              <a:r>
                <a:rPr lang="en-GB" sz="2000">
                  <a:latin typeface="Arial" panose="020B0604020202020204" pitchFamily="34" charset="0"/>
                  <a:ea typeface="Open Sans" panose="020B0606030504020204" pitchFamily="34" charset="0"/>
                  <a:cs typeface="Arial" panose="020B0604020202020204" pitchFamily="34" charset="0"/>
                </a:rPr>
                <a:t>In Old Omo, Donnay and </a:t>
              </a:r>
              <a:r>
                <a:rPr lang="en-GB" sz="2000" err="1">
                  <a:latin typeface="Arial" panose="020B0604020202020204" pitchFamily="34" charset="0"/>
                  <a:ea typeface="Open Sans" panose="020B0606030504020204" pitchFamily="34" charset="0"/>
                  <a:cs typeface="Arial" panose="020B0604020202020204" pitchFamily="34" charset="0"/>
                </a:rPr>
                <a:t>Gnipey</a:t>
              </a:r>
              <a:r>
                <a:rPr lang="en-GB" sz="2000">
                  <a:latin typeface="Arial" panose="020B0604020202020204" pitchFamily="34" charset="0"/>
                  <a:ea typeface="Open Sans" panose="020B0606030504020204" pitchFamily="34" charset="0"/>
                  <a:cs typeface="Arial" panose="020B0604020202020204" pitchFamily="34" charset="0"/>
                </a:rPr>
                <a:t> received seeds, tools and agricultural training to begin farming again.</a:t>
              </a:r>
              <a:br>
                <a:rPr lang="en-GB" sz="2000">
                  <a:latin typeface="Arial" panose="020B0604020202020204" pitchFamily="34" charset="0"/>
                  <a:ea typeface="Open Sans" panose="020B0606030504020204" pitchFamily="34" charset="0"/>
                  <a:cs typeface="Arial" panose="020B0604020202020204" pitchFamily="34" charset="0"/>
                </a:rPr>
              </a:br>
              <a:endParaRPr lang="en-GB" sz="2000">
                <a:latin typeface="Arial" panose="020B0604020202020204" pitchFamily="34" charset="0"/>
                <a:ea typeface="Open Sans" panose="020B0606030504020204" pitchFamily="34" charset="0"/>
                <a:cs typeface="Arial" panose="020B0604020202020204" pitchFamily="34" charset="0"/>
              </a:endParaRPr>
            </a:p>
            <a:p>
              <a:pPr>
                <a:lnSpc>
                  <a:spcPts val="2700"/>
                </a:lnSpc>
                <a:buNone/>
              </a:pPr>
              <a:r>
                <a:rPr lang="en-GB" sz="2000">
                  <a:latin typeface="Arial" panose="020B0604020202020204" pitchFamily="34" charset="0"/>
                  <a:ea typeface="Open Sans" panose="020B0606030504020204" pitchFamily="34" charset="0"/>
                  <a:cs typeface="Arial" panose="020B0604020202020204" pitchFamily="34" charset="0"/>
                </a:rPr>
                <a:t>Together with support from Agri Service Ethiopia, they started growing maize, tomatoes, onions, beans and sorghum.</a:t>
              </a:r>
            </a:p>
          </p:txBody>
        </p:sp>
        <p:sp>
          <p:nvSpPr>
            <p:cNvPr id="33" name="Parallelogram 32">
              <a:extLst>
                <a:ext uri="{FF2B5EF4-FFF2-40B4-BE49-F238E27FC236}">
                  <a16:creationId xmlns:a16="http://schemas.microsoft.com/office/drawing/2014/main" id="{C8B779CD-24B4-5C61-FD06-66FBDFBDC651}"/>
                </a:ext>
              </a:extLst>
            </p:cNvPr>
            <p:cNvSpPr/>
            <p:nvPr/>
          </p:nvSpPr>
          <p:spPr>
            <a:xfrm rot="10800000" flipH="1">
              <a:off x="9423297" y="2120875"/>
              <a:ext cx="824050" cy="4083065"/>
            </a:xfrm>
            <a:prstGeom prst="parallelogram">
              <a:avLst>
                <a:gd name="adj" fmla="val 38492"/>
              </a:avLst>
            </a:prstGeom>
            <a:solidFill>
              <a:srgbClr val="F02127"/>
            </a:solidFill>
            <a:ln>
              <a:solidFill>
                <a:srgbClr val="EA10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9" y="0"/>
            <a:ext cx="9751161" cy="731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8598BE77-0A46-E687-727C-01A1A4CCCAE4}"/>
              </a:ext>
            </a:extLst>
          </p:cNvPr>
          <p:cNvPicPr>
            <a:picLocks noChangeAspect="1"/>
          </p:cNvPicPr>
          <p:nvPr/>
        </p:nvPicPr>
        <p:blipFill>
          <a:blip r:embed="rId3" cstate="print">
            <a:extLst>
              <a:ext uri="{28A0092B-C50C-407E-A947-70E740481C1C}">
                <a14:useLocalDpi xmlns:a14="http://schemas.microsoft.com/office/drawing/2010/main" val="0"/>
              </a:ext>
            </a:extLst>
          </a:blip>
          <a:srcRect l="10983" r="1" b="1"/>
          <a:stretch>
            <a:fillRect/>
          </a:stretch>
        </p:blipFill>
        <p:spPr>
          <a:xfrm>
            <a:off x="20" y="-40545"/>
            <a:ext cx="9753580" cy="7355745"/>
          </a:xfrm>
          <a:prstGeom prst="rect">
            <a:avLst/>
          </a:prstGeom>
        </p:spPr>
      </p:pic>
      <p:grpSp>
        <p:nvGrpSpPr>
          <p:cNvPr id="2" name="Group 1">
            <a:extLst>
              <a:ext uri="{FF2B5EF4-FFF2-40B4-BE49-F238E27FC236}">
                <a16:creationId xmlns:a16="http://schemas.microsoft.com/office/drawing/2014/main" id="{9B3362F2-B9BC-AE3C-5E8A-AC65205B8D0F}"/>
              </a:ext>
            </a:extLst>
          </p:cNvPr>
          <p:cNvGrpSpPr/>
          <p:nvPr/>
        </p:nvGrpSpPr>
        <p:grpSpPr>
          <a:xfrm>
            <a:off x="0" y="168846"/>
            <a:ext cx="2971800" cy="2523554"/>
            <a:chOff x="0" y="168846"/>
            <a:chExt cx="2971800" cy="2523554"/>
          </a:xfrm>
        </p:grpSpPr>
        <p:sp>
          <p:nvSpPr>
            <p:cNvPr id="5" name="Trapezium 4">
              <a:extLst>
                <a:ext uri="{FF2B5EF4-FFF2-40B4-BE49-F238E27FC236}">
                  <a16:creationId xmlns:a16="http://schemas.microsoft.com/office/drawing/2014/main" id="{7B3F2F46-85CF-56E3-7D74-120BFD8AC369}"/>
                </a:ext>
              </a:extLst>
            </p:cNvPr>
            <p:cNvSpPr/>
            <p:nvPr/>
          </p:nvSpPr>
          <p:spPr>
            <a:xfrm rot="16200000">
              <a:off x="425449" y="146049"/>
              <a:ext cx="2120902" cy="2971800"/>
            </a:xfrm>
            <a:prstGeom prst="trapezoid">
              <a:avLst>
                <a:gd name="adj" fmla="val 8146"/>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5125475-9904-FC60-F2BA-C3E246DDFE89}"/>
                </a:ext>
              </a:extLst>
            </p:cNvPr>
            <p:cNvSpPr txBox="1">
              <a:spLocks noGrp="1" noRot="1" noMove="1" noResize="1" noEditPoints="1" noAdjustHandles="1" noChangeArrowheads="1" noChangeShapeType="1"/>
            </p:cNvSpPr>
            <p:nvPr/>
          </p:nvSpPr>
          <p:spPr>
            <a:xfrm>
              <a:off x="130174" y="1149100"/>
              <a:ext cx="2841626" cy="1454244"/>
            </a:xfrm>
            <a:prstGeom prst="rect">
              <a:avLst/>
            </a:prstGeom>
            <a:noFill/>
          </p:spPr>
          <p:txBody>
            <a:bodyPr wrap="square">
              <a:spAutoFit/>
            </a:bodyPr>
            <a:lstStyle/>
            <a:p>
              <a:pPr>
                <a:lnSpc>
                  <a:spcPts val="2700"/>
                </a:lnSpc>
                <a:spcAft>
                  <a:spcPts val="600"/>
                </a:spcAft>
                <a:buNone/>
              </a:pPr>
              <a:r>
                <a:rPr lang="en-GB" sz="2000">
                  <a:solidFill>
                    <a:srgbClr val="181B1F"/>
                  </a:solidFill>
                  <a:latin typeface="Arial" panose="020B0604020202020204" pitchFamily="34" charset="0"/>
                  <a:ea typeface="Open Sans" panose="020B0606030504020204" pitchFamily="34" charset="0"/>
                  <a:cs typeface="Arial" panose="020B0604020202020204" pitchFamily="34" charset="0"/>
                </a:rPr>
                <a:t>We're happy because we’re eating food from our harvest.</a:t>
              </a:r>
            </a:p>
            <a:p>
              <a:pPr algn="r">
                <a:buNone/>
              </a:pPr>
              <a:r>
                <a:rPr lang="en-GB" sz="1600" i="1">
                  <a:solidFill>
                    <a:srgbClr val="181B1F"/>
                  </a:solidFill>
                  <a:latin typeface="Arial" panose="020B0604020202020204" pitchFamily="34" charset="0"/>
                  <a:ea typeface="Open Sans" panose="020B0606030504020204" pitchFamily="34" charset="0"/>
                  <a:cs typeface="Arial" panose="020B0604020202020204" pitchFamily="34" charset="0"/>
                </a:rPr>
                <a:t>Donnay</a:t>
              </a:r>
            </a:p>
          </p:txBody>
        </p:sp>
        <p:sp>
          <p:nvSpPr>
            <p:cNvPr id="10" name="Trapezium 9">
              <a:extLst>
                <a:ext uri="{FF2B5EF4-FFF2-40B4-BE49-F238E27FC236}">
                  <a16:creationId xmlns:a16="http://schemas.microsoft.com/office/drawing/2014/main" id="{2C04AB1C-2FA9-9D01-4723-DEB1178F50E2}"/>
                </a:ext>
              </a:extLst>
            </p:cNvPr>
            <p:cNvSpPr/>
            <p:nvPr/>
          </p:nvSpPr>
          <p:spPr>
            <a:xfrm rot="173081">
              <a:off x="223631" y="168846"/>
              <a:ext cx="1109010" cy="811408"/>
            </a:xfrm>
            <a:prstGeom prst="trapezoid">
              <a:avLst>
                <a:gd name="adj" fmla="val 11240"/>
              </a:avLst>
            </a:prstGeom>
            <a:solidFill>
              <a:srgbClr val="A22A52"/>
            </a:solidFill>
            <a:ln>
              <a:solidFill>
                <a:srgbClr val="A22A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E803B6B3-99BA-0DD5-E6F0-4C1DA6FA574B}"/>
                </a:ext>
              </a:extLst>
            </p:cNvPr>
            <p:cNvPicPr>
              <a:picLocks noChangeAspect="1"/>
            </p:cNvPicPr>
            <p:nvPr/>
          </p:nvPicPr>
          <p:blipFill>
            <a:blip r:embed="rId4" cstate="print">
              <a:extLst>
                <a:ext uri="{28A0092B-C50C-407E-A947-70E740481C1C}">
                  <a14:useLocalDpi xmlns:a14="http://schemas.microsoft.com/office/drawing/2010/main" val="0"/>
                </a:ext>
              </a:extLst>
            </a:blip>
            <a:srcRect l="29655" t="16685" r="27056" b="33842"/>
            <a:stretch>
              <a:fillRect/>
            </a:stretch>
          </p:blipFill>
          <p:spPr>
            <a:xfrm>
              <a:off x="508261" y="206992"/>
              <a:ext cx="539750" cy="771075"/>
            </a:xfrm>
            <a:prstGeom prst="rect">
              <a:avLst/>
            </a:prstGeom>
          </p:spPr>
        </p:pic>
      </p:grpSp>
      <p:sp>
        <p:nvSpPr>
          <p:cNvPr id="6" name="Freeform 2">
            <a:extLst>
              <a:ext uri="{FF2B5EF4-FFF2-40B4-BE49-F238E27FC236}">
                <a16:creationId xmlns:a16="http://schemas.microsoft.com/office/drawing/2014/main" id="{9016D55F-6A52-6C47-771F-2FFF86421BCB}"/>
              </a:ext>
            </a:extLst>
          </p:cNvPr>
          <p:cNvSpPr>
            <a:spLocks noGrp="1" noRot="1" noMove="1" noResize="1" noEditPoints="1" noAdjustHandles="1" noChangeArrowheads="1" noChangeShapeType="1"/>
          </p:cNvSpPr>
          <p:nvPr/>
        </p:nvSpPr>
        <p:spPr>
          <a:xfrm>
            <a:off x="0" y="6243135"/>
            <a:ext cx="1855844" cy="1072065"/>
          </a:xfrm>
          <a:custGeom>
            <a:avLst/>
            <a:gdLst/>
            <a:ahLst/>
            <a:cxnLst/>
            <a:rect l="l" t="t" r="r" b="b"/>
            <a:pathLst>
              <a:path w="1855844" h="1072065">
                <a:moveTo>
                  <a:pt x="0" y="0"/>
                </a:moveTo>
                <a:lnTo>
                  <a:pt x="1855844" y="0"/>
                </a:lnTo>
                <a:lnTo>
                  <a:pt x="1855844" y="1072065"/>
                </a:lnTo>
                <a:lnTo>
                  <a:pt x="0" y="1072065"/>
                </a:lnTo>
                <a:lnTo>
                  <a:pt x="0" y="0"/>
                </a:lnTo>
                <a:close/>
              </a:path>
            </a:pathLst>
          </a:custGeom>
          <a:blipFill>
            <a:blip r:embed="rId5"/>
            <a:stretch>
              <a:fillRect l="-2128" t="-170315" r="-291823" b="-16963"/>
            </a:stretch>
          </a:blipFill>
        </p:spPr>
        <p:txBody>
          <a:bodyPr/>
          <a:lstStyle/>
          <a:p>
            <a:endParaRPr lang="en-GB"/>
          </a:p>
        </p:txBody>
      </p:sp>
    </p:spTree>
    <p:extLst>
      <p:ext uri="{BB962C8B-B14F-4D97-AF65-F5344CB8AC3E}">
        <p14:creationId xmlns:p14="http://schemas.microsoft.com/office/powerpoint/2010/main" val="633577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219" y="0"/>
            <a:ext cx="9751161" cy="7315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70E7E84-C0C7-F98B-08E8-863AB7B3B0D2}"/>
              </a:ext>
            </a:extLst>
          </p:cNvPr>
          <p:cNvPicPr>
            <a:picLocks noChangeAspect="1"/>
          </p:cNvPicPr>
          <p:nvPr/>
        </p:nvPicPr>
        <p:blipFill>
          <a:blip r:embed="rId3" cstate="print">
            <a:extLst>
              <a:ext uri="{28A0092B-C50C-407E-A947-70E740481C1C}">
                <a14:useLocalDpi xmlns:a14="http://schemas.microsoft.com/office/drawing/2010/main" val="0"/>
              </a:ext>
            </a:extLst>
          </a:blip>
          <a:srcRect l="8701" r="2284" b="1"/>
          <a:stretch>
            <a:fillRect/>
          </a:stretch>
        </p:blipFill>
        <p:spPr>
          <a:xfrm>
            <a:off x="20" y="1367"/>
            <a:ext cx="9753580" cy="7313833"/>
          </a:xfrm>
          <a:prstGeom prst="rect">
            <a:avLst/>
          </a:prstGeom>
        </p:spPr>
      </p:pic>
      <p:grpSp>
        <p:nvGrpSpPr>
          <p:cNvPr id="2" name="Group 1">
            <a:extLst>
              <a:ext uri="{FF2B5EF4-FFF2-40B4-BE49-F238E27FC236}">
                <a16:creationId xmlns:a16="http://schemas.microsoft.com/office/drawing/2014/main" id="{26EEE6CE-1AA1-3BD7-37DD-A409CA6F2817}"/>
              </a:ext>
            </a:extLst>
          </p:cNvPr>
          <p:cNvGrpSpPr>
            <a:grpSpLocks noGrp="1" noUngrp="1" noRot="1" noMove="1" noResize="1"/>
          </p:cNvGrpSpPr>
          <p:nvPr/>
        </p:nvGrpSpPr>
        <p:grpSpPr>
          <a:xfrm>
            <a:off x="6341875" y="2032011"/>
            <a:ext cx="3410505" cy="2959090"/>
            <a:chOff x="6341875" y="2032011"/>
            <a:chExt cx="3410505" cy="2959090"/>
          </a:xfrm>
        </p:grpSpPr>
        <p:sp>
          <p:nvSpPr>
            <p:cNvPr id="5" name="Trapezium 4">
              <a:extLst>
                <a:ext uri="{FF2B5EF4-FFF2-40B4-BE49-F238E27FC236}">
                  <a16:creationId xmlns:a16="http://schemas.microsoft.com/office/drawing/2014/main" id="{E8260459-FDAA-6F0D-A633-FB73FB27D3CA}"/>
                </a:ext>
              </a:extLst>
            </p:cNvPr>
            <p:cNvSpPr>
              <a:spLocks noGrp="1" noRot="1" noMove="1" noResize="1" noEditPoints="1" noAdjustHandles="1" noChangeArrowheads="1" noChangeShapeType="1"/>
            </p:cNvSpPr>
            <p:nvPr/>
          </p:nvSpPr>
          <p:spPr>
            <a:xfrm rot="5400000">
              <a:off x="6932979" y="2171700"/>
              <a:ext cx="2667002" cy="2971800"/>
            </a:xfrm>
            <a:prstGeom prst="trapezoid">
              <a:avLst>
                <a:gd name="adj" fmla="val 8146"/>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rapezium 9">
              <a:extLst>
                <a:ext uri="{FF2B5EF4-FFF2-40B4-BE49-F238E27FC236}">
                  <a16:creationId xmlns:a16="http://schemas.microsoft.com/office/drawing/2014/main" id="{CD919743-7FA9-C629-0094-0F46515F99B2}"/>
                </a:ext>
              </a:extLst>
            </p:cNvPr>
            <p:cNvSpPr>
              <a:spLocks noGrp="1" noRot="1" noMove="1" noResize="1" noEditPoints="1" noAdjustHandles="1" noChangeArrowheads="1" noChangeShapeType="1"/>
            </p:cNvSpPr>
            <p:nvPr/>
          </p:nvSpPr>
          <p:spPr>
            <a:xfrm rot="173081">
              <a:off x="6341875" y="2032011"/>
              <a:ext cx="1109010" cy="811408"/>
            </a:xfrm>
            <a:prstGeom prst="trapezoid">
              <a:avLst>
                <a:gd name="adj" fmla="val 7816"/>
              </a:avLst>
            </a:prstGeom>
            <a:solidFill>
              <a:srgbClr val="EEA300"/>
            </a:solidFill>
            <a:ln>
              <a:solidFill>
                <a:srgbClr val="EEA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8C3895EA-9B2C-562F-5641-C0E45393EBC0}"/>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rcRect l="26305" t="21304" r="22556" b="29130"/>
            <a:stretch>
              <a:fillRect/>
            </a:stretch>
          </p:blipFill>
          <p:spPr>
            <a:xfrm>
              <a:off x="6635981" y="2122235"/>
              <a:ext cx="520797" cy="630960"/>
            </a:xfrm>
            <a:prstGeom prst="rect">
              <a:avLst/>
            </a:prstGeom>
          </p:spPr>
        </p:pic>
      </p:grpSp>
      <p:sp>
        <p:nvSpPr>
          <p:cNvPr id="14" name="TextBox 13">
            <a:extLst>
              <a:ext uri="{FF2B5EF4-FFF2-40B4-BE49-F238E27FC236}">
                <a16:creationId xmlns:a16="http://schemas.microsoft.com/office/drawing/2014/main" id="{77B9AECB-B516-0D68-AD6B-938A951A56B0}"/>
              </a:ext>
            </a:extLst>
          </p:cNvPr>
          <p:cNvSpPr txBox="1">
            <a:spLocks noGrp="1" noRot="1" noMove="1" noResize="1" noEditPoints="1" noAdjustHandles="1" noChangeArrowheads="1" noChangeShapeType="1"/>
          </p:cNvSpPr>
          <p:nvPr/>
        </p:nvSpPr>
        <p:spPr>
          <a:xfrm>
            <a:off x="6896379" y="3190291"/>
            <a:ext cx="2742921" cy="1377300"/>
          </a:xfrm>
          <a:prstGeom prst="rect">
            <a:avLst/>
          </a:prstGeom>
          <a:noFill/>
        </p:spPr>
        <p:txBody>
          <a:bodyPr wrap="square">
            <a:spAutoFit/>
          </a:bodyPr>
          <a:lstStyle/>
          <a:p>
            <a:pPr>
              <a:lnSpc>
                <a:spcPts val="2700"/>
              </a:lnSpc>
              <a:buNone/>
            </a:pPr>
            <a:r>
              <a:rPr lang="en-GB" sz="2000">
                <a:latin typeface="Arial" panose="020B0604020202020204" pitchFamily="34" charset="0"/>
                <a:ea typeface="Open Sans" panose="020B0606030504020204" pitchFamily="34" charset="0"/>
                <a:cs typeface="Arial" panose="020B0604020202020204" pitchFamily="34" charset="0"/>
              </a:rPr>
              <a:t>I hope to work hard and give my children a better future.</a:t>
            </a:r>
          </a:p>
          <a:p>
            <a:pPr algn="r">
              <a:buNone/>
            </a:pPr>
            <a:r>
              <a:rPr lang="en-GB" sz="1600" i="1">
                <a:latin typeface="Arial" panose="020B0604020202020204" pitchFamily="34" charset="0"/>
                <a:ea typeface="Open Sans" panose="020B0606030504020204" pitchFamily="34" charset="0"/>
                <a:cs typeface="Arial" panose="020B0604020202020204" pitchFamily="34" charset="0"/>
              </a:rPr>
              <a:t>Donnay</a:t>
            </a:r>
            <a:endParaRPr lang="en-GB" sz="2000" i="1">
              <a:latin typeface="Arial" panose="020B0604020202020204" pitchFamily="34" charset="0"/>
              <a:ea typeface="Open Sans" panose="020B0606030504020204" pitchFamily="34" charset="0"/>
              <a:cs typeface="Arial" panose="020B0604020202020204" pitchFamily="34" charset="0"/>
            </a:endParaRPr>
          </a:p>
        </p:txBody>
      </p:sp>
      <p:sp>
        <p:nvSpPr>
          <p:cNvPr id="9" name="Freeform 2">
            <a:extLst>
              <a:ext uri="{FF2B5EF4-FFF2-40B4-BE49-F238E27FC236}">
                <a16:creationId xmlns:a16="http://schemas.microsoft.com/office/drawing/2014/main" id="{51896BBB-CF50-1112-378E-32C4B8C92B38}"/>
              </a:ext>
            </a:extLst>
          </p:cNvPr>
          <p:cNvSpPr>
            <a:spLocks noGrp="1" noRot="1" noMove="1" noResize="1" noEditPoints="1" noAdjustHandles="1" noChangeArrowheads="1" noChangeShapeType="1"/>
          </p:cNvSpPr>
          <p:nvPr/>
        </p:nvSpPr>
        <p:spPr>
          <a:xfrm>
            <a:off x="0" y="6243135"/>
            <a:ext cx="1855844" cy="1072065"/>
          </a:xfrm>
          <a:custGeom>
            <a:avLst/>
            <a:gdLst/>
            <a:ahLst/>
            <a:cxnLst/>
            <a:rect l="l" t="t" r="r" b="b"/>
            <a:pathLst>
              <a:path w="1855844" h="1072065">
                <a:moveTo>
                  <a:pt x="0" y="0"/>
                </a:moveTo>
                <a:lnTo>
                  <a:pt x="1855844" y="0"/>
                </a:lnTo>
                <a:lnTo>
                  <a:pt x="1855844" y="1072065"/>
                </a:lnTo>
                <a:lnTo>
                  <a:pt x="0" y="1072065"/>
                </a:lnTo>
                <a:lnTo>
                  <a:pt x="0" y="0"/>
                </a:lnTo>
                <a:close/>
              </a:path>
            </a:pathLst>
          </a:custGeom>
          <a:blipFill>
            <a:blip r:embed="rId5"/>
            <a:stretch>
              <a:fillRect l="-2128" t="-170315" r="-291823" b="-16963"/>
            </a:stretch>
          </a:blipFill>
        </p:spPr>
        <p:txBody>
          <a:bodyPr/>
          <a:lstStyle/>
          <a:p>
            <a:endParaRPr lang="en-GB"/>
          </a:p>
        </p:txBody>
      </p:sp>
    </p:spTree>
    <p:extLst>
      <p:ext uri="{BB962C8B-B14F-4D97-AF65-F5344CB8AC3E}">
        <p14:creationId xmlns:p14="http://schemas.microsoft.com/office/powerpoint/2010/main" val="2114831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1B1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C81619-8038-7456-9CA8-6918DB9EDB29}"/>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5947" t="10107" r="4191"/>
          <a:stretch>
            <a:fillRect/>
          </a:stretch>
        </p:blipFill>
        <p:spPr>
          <a:xfrm>
            <a:off x="1728556" y="1316105"/>
            <a:ext cx="6296488" cy="4193201"/>
          </a:xfrm>
          <a:prstGeom prst="rect">
            <a:avLst/>
          </a:prstGeom>
        </p:spPr>
      </p:pic>
      <p:sp>
        <p:nvSpPr>
          <p:cNvPr id="5" name="TextBox 4">
            <a:extLst>
              <a:ext uri="{FF2B5EF4-FFF2-40B4-BE49-F238E27FC236}">
                <a16:creationId xmlns:a16="http://schemas.microsoft.com/office/drawing/2014/main" id="{3119262D-DCC0-B91A-3175-C6B61EAC2CF5}"/>
              </a:ext>
            </a:extLst>
          </p:cNvPr>
          <p:cNvSpPr txBox="1">
            <a:spLocks noGrp="1" noRot="1" noMove="1" noResize="1" noEditPoints="1" noAdjustHandles="1" noChangeArrowheads="1" noChangeShapeType="1"/>
          </p:cNvSpPr>
          <p:nvPr/>
        </p:nvSpPr>
        <p:spPr>
          <a:xfrm>
            <a:off x="745184" y="117958"/>
            <a:ext cx="9182910" cy="954107"/>
          </a:xfrm>
          <a:prstGeom prst="rect">
            <a:avLst/>
          </a:prstGeom>
          <a:noFill/>
        </p:spPr>
        <p:txBody>
          <a:bodyPr wrap="square">
            <a:spAutoFit/>
          </a:bodyPr>
          <a:lstStyle/>
          <a:p>
            <a:pPr fontAlgn="t">
              <a:lnSpc>
                <a:spcPct val="100000"/>
              </a:lnSpc>
              <a:buNone/>
            </a:pPr>
            <a:r>
              <a:rPr lang="en-GB" sz="2800" b="0" i="0">
                <a:solidFill>
                  <a:srgbClr val="FFFFFF"/>
                </a:solidFill>
                <a:effectLst/>
                <a:latin typeface="Arial Bold" panose="020B0704020202020204" pitchFamily="34" charset="0"/>
                <a:cs typeface="Arial Bold" panose="020B0704020202020204" pitchFamily="34" charset="0"/>
              </a:rPr>
              <a:t>This Christmas, will you support </a:t>
            </a:r>
            <a:r>
              <a:rPr lang="en-GB" sz="2800">
                <a:solidFill>
                  <a:srgbClr val="FFFFFF"/>
                </a:solidFill>
                <a:latin typeface="Arial Bold" panose="020B0704020202020204" pitchFamily="34" charset="0"/>
                <a:cs typeface="Arial Bold" panose="020B0704020202020204" pitchFamily="34" charset="0"/>
              </a:rPr>
              <a:t>a </a:t>
            </a:r>
            <a:r>
              <a:rPr lang="en-GB" sz="2800" b="0" i="0">
                <a:solidFill>
                  <a:srgbClr val="FFFFFF"/>
                </a:solidFill>
                <a:effectLst/>
                <a:latin typeface="Arial Bold" panose="020B0704020202020204" pitchFamily="34" charset="0"/>
                <a:cs typeface="Arial Bold" panose="020B0704020202020204" pitchFamily="34" charset="0"/>
              </a:rPr>
              <a:t>mother like Donnay to rebuild her farm and feed her family?</a:t>
            </a:r>
          </a:p>
        </p:txBody>
      </p:sp>
      <p:sp>
        <p:nvSpPr>
          <p:cNvPr id="15" name="TextBox 14">
            <a:extLst>
              <a:ext uri="{FF2B5EF4-FFF2-40B4-BE49-F238E27FC236}">
                <a16:creationId xmlns:a16="http://schemas.microsoft.com/office/drawing/2014/main" id="{FD1CEDFE-6BB2-9CC2-32E7-91E676D94711}"/>
              </a:ext>
            </a:extLst>
          </p:cNvPr>
          <p:cNvSpPr txBox="1">
            <a:spLocks noGrp="1" noRot="1" noMove="1" noResize="1" noEditPoints="1" noAdjustHandles="1" noChangeArrowheads="1" noChangeShapeType="1"/>
          </p:cNvSpPr>
          <p:nvPr/>
        </p:nvSpPr>
        <p:spPr>
          <a:xfrm>
            <a:off x="1855844" y="6732925"/>
            <a:ext cx="7755690" cy="523220"/>
          </a:xfrm>
          <a:prstGeom prst="rect">
            <a:avLst/>
          </a:prstGeom>
          <a:noFill/>
        </p:spPr>
        <p:txBody>
          <a:bodyPr wrap="square">
            <a:spAutoFit/>
          </a:bodyPr>
          <a:lstStyle/>
          <a:p>
            <a:pPr algn="l"/>
            <a:r>
              <a:rPr lang="en-GB" sz="1400" i="0" u="none" strike="noStrike" baseline="0">
                <a:solidFill>
                  <a:srgbClr val="FFFFFF"/>
                </a:solidFill>
                <a:latin typeface="Arial" panose="020B0604020202020204" pitchFamily="34" charset="0"/>
                <a:ea typeface="Open Sans" panose="020B0606030504020204" pitchFamily="34" charset="0"/>
                <a:cs typeface="Arial" panose="020B0604020202020204" pitchFamily="34" charset="0"/>
              </a:rPr>
              <a:t>*Donate today and your gift will be doubled until our total Christmas Appeal income reaches £105,000. Subsequent donations won’t be matched but will still go to this appeal.</a:t>
            </a:r>
            <a:endParaRPr lang="en-GB" sz="2000">
              <a:solidFill>
                <a:srgbClr val="FFFFFF"/>
              </a:solidFill>
              <a:latin typeface="Arial" panose="020B0604020202020204" pitchFamily="34" charset="0"/>
              <a:ea typeface="Open Sans" panose="020B0606030504020204" pitchFamily="34" charset="0"/>
              <a:cs typeface="Arial" panose="020B0604020202020204" pitchFamily="34" charset="0"/>
            </a:endParaRPr>
          </a:p>
        </p:txBody>
      </p:sp>
      <p:sp>
        <p:nvSpPr>
          <p:cNvPr id="6" name="Freeform 2">
            <a:extLst>
              <a:ext uri="{FF2B5EF4-FFF2-40B4-BE49-F238E27FC236}">
                <a16:creationId xmlns:a16="http://schemas.microsoft.com/office/drawing/2014/main" id="{A1B039B3-882F-6FE5-34D4-C8BD7090C2BC}"/>
              </a:ext>
            </a:extLst>
          </p:cNvPr>
          <p:cNvSpPr>
            <a:spLocks noGrp="1" noRot="1" noMove="1" noResize="1" noEditPoints="1" noAdjustHandles="1" noChangeArrowheads="1" noChangeShapeType="1"/>
          </p:cNvSpPr>
          <p:nvPr/>
        </p:nvSpPr>
        <p:spPr>
          <a:xfrm>
            <a:off x="0" y="6243135"/>
            <a:ext cx="1855844" cy="1072065"/>
          </a:xfrm>
          <a:custGeom>
            <a:avLst/>
            <a:gdLst/>
            <a:ahLst/>
            <a:cxnLst/>
            <a:rect l="l" t="t" r="r" b="b"/>
            <a:pathLst>
              <a:path w="1855844" h="1072065">
                <a:moveTo>
                  <a:pt x="0" y="0"/>
                </a:moveTo>
                <a:lnTo>
                  <a:pt x="1855844" y="0"/>
                </a:lnTo>
                <a:lnTo>
                  <a:pt x="1855844" y="1072065"/>
                </a:lnTo>
                <a:lnTo>
                  <a:pt x="0" y="1072065"/>
                </a:lnTo>
                <a:lnTo>
                  <a:pt x="0" y="0"/>
                </a:lnTo>
                <a:close/>
              </a:path>
            </a:pathLst>
          </a:custGeom>
          <a:blipFill>
            <a:blip r:embed="rId4"/>
            <a:stretch>
              <a:fillRect l="-2128" t="-170315" r="-291823" b="-16963"/>
            </a:stretch>
          </a:blipFill>
        </p:spPr>
        <p:txBody>
          <a:bodyPr/>
          <a:lstStyle/>
          <a:p>
            <a:endParaRPr lang="en-GB"/>
          </a:p>
        </p:txBody>
      </p:sp>
      <p:pic>
        <p:nvPicPr>
          <p:cNvPr id="7" name="Picture 6">
            <a:extLst>
              <a:ext uri="{FF2B5EF4-FFF2-40B4-BE49-F238E27FC236}">
                <a16:creationId xmlns:a16="http://schemas.microsoft.com/office/drawing/2014/main" id="{9E5A3A54-83ED-EDF7-1B3C-326B879E0F35}"/>
              </a:ext>
            </a:extLst>
          </p:cNvPr>
          <p:cNvPicPr>
            <a:picLocks noGrp="1" noRot="1" noChangeAspect="1" noMove="1" noResize="1" noEditPoints="1" noAdjustHandles="1" noChangeArrowheads="1" noChangeShapeType="1" noCrop="1"/>
          </p:cNvPicPr>
          <p:nvPr/>
        </p:nvPicPr>
        <p:blipFill>
          <a:blip r:embed="rId5"/>
          <a:srcRect l="23167" t="23296" r="28000" b="36308"/>
          <a:stretch>
            <a:fillRect/>
          </a:stretch>
        </p:blipFill>
        <p:spPr>
          <a:xfrm>
            <a:off x="19956" y="1362644"/>
            <a:ext cx="2337752" cy="1935125"/>
          </a:xfrm>
          <a:prstGeom prst="rect">
            <a:avLst/>
          </a:prstGeom>
        </p:spPr>
      </p:pic>
      <p:sp>
        <p:nvSpPr>
          <p:cNvPr id="12" name="Trapezium 8">
            <a:extLst>
              <a:ext uri="{FF2B5EF4-FFF2-40B4-BE49-F238E27FC236}">
                <a16:creationId xmlns:a16="http://schemas.microsoft.com/office/drawing/2014/main" id="{EFA4F12E-D880-6967-7BF7-E80CEA36BFE8}"/>
              </a:ext>
            </a:extLst>
          </p:cNvPr>
          <p:cNvSpPr>
            <a:spLocks noGrp="1" noRot="1" noMove="1" noResize="1" noEditPoints="1" noAdjustHandles="1" noChangeArrowheads="1" noChangeShapeType="1"/>
          </p:cNvSpPr>
          <p:nvPr/>
        </p:nvSpPr>
        <p:spPr>
          <a:xfrm rot="16200000" flipV="1">
            <a:off x="4548916" y="2010474"/>
            <a:ext cx="641590" cy="7456967"/>
          </a:xfrm>
          <a:custGeom>
            <a:avLst/>
            <a:gdLst>
              <a:gd name="csX0" fmla="*/ 0 w 3043032"/>
              <a:gd name="csY0" fmla="*/ 433702 h 450799"/>
              <a:gd name="csX1" fmla="*/ 46977 w 3043032"/>
              <a:gd name="csY1" fmla="*/ 0 h 450799"/>
              <a:gd name="csX2" fmla="*/ 2537736 w 3043032"/>
              <a:gd name="csY2" fmla="*/ 4158 h 450799"/>
              <a:gd name="csX3" fmla="*/ 3043032 w 3043032"/>
              <a:gd name="csY3" fmla="*/ 450799 h 450799"/>
              <a:gd name="csX4" fmla="*/ 0 w 3043032"/>
              <a:gd name="csY4" fmla="*/ 433702 h 450799"/>
            </a:gdLst>
            <a:ahLst/>
            <a:cxnLst>
              <a:cxn ang="0">
                <a:pos x="csX0" y="csY0"/>
              </a:cxn>
              <a:cxn ang="0">
                <a:pos x="csX1" y="csY1"/>
              </a:cxn>
              <a:cxn ang="0">
                <a:pos x="csX2" y="csY2"/>
              </a:cxn>
              <a:cxn ang="0">
                <a:pos x="csX3" y="csY3"/>
              </a:cxn>
              <a:cxn ang="0">
                <a:pos x="csX4" y="csY4"/>
              </a:cxn>
            </a:cxnLst>
            <a:rect l="l" t="t" r="r" b="b"/>
            <a:pathLst>
              <a:path w="3043032" h="450799">
                <a:moveTo>
                  <a:pt x="0" y="433702"/>
                </a:moveTo>
                <a:lnTo>
                  <a:pt x="46977" y="0"/>
                </a:lnTo>
                <a:lnTo>
                  <a:pt x="2537736" y="4158"/>
                </a:lnTo>
                <a:lnTo>
                  <a:pt x="3043032" y="450799"/>
                </a:lnTo>
                <a:lnTo>
                  <a:pt x="0" y="433702"/>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75F4B81-A9AE-F7BA-DCEC-6CEDA250FD5F}"/>
              </a:ext>
            </a:extLst>
          </p:cNvPr>
          <p:cNvSpPr txBox="1">
            <a:spLocks noGrp="1" noRot="1" noMove="1" noResize="1" noEditPoints="1" noAdjustHandles="1" noChangeArrowheads="1" noChangeShapeType="1"/>
          </p:cNvSpPr>
          <p:nvPr/>
        </p:nvSpPr>
        <p:spPr>
          <a:xfrm>
            <a:off x="1297171" y="5537749"/>
            <a:ext cx="78680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Bold"/>
                <a:cs typeface="Arial Bold"/>
              </a:rPr>
              <a:t>scan the QR code or visit caid.org.uk/</a:t>
            </a:r>
            <a:r>
              <a:rPr lang="en-US" b="1" err="1">
                <a:latin typeface="Arial Bold"/>
                <a:cs typeface="Arial Bold"/>
              </a:rPr>
              <a:t>DonateChristmas</a:t>
            </a:r>
            <a:r>
              <a:rPr lang="en-US" b="1">
                <a:latin typeface="Arial Bold"/>
                <a:cs typeface="Arial Bold"/>
              </a:rPr>
              <a:t> to donate</a:t>
            </a:r>
            <a:endParaRPr lang="en-US" b="1">
              <a:latin typeface="Arial Bold"/>
              <a:ea typeface="Calibri"/>
              <a:cs typeface="Arial Bold"/>
            </a:endParaRPr>
          </a:p>
          <a:p>
            <a:pPr algn="ctr"/>
            <a:endParaRPr lang="en-US"/>
          </a:p>
        </p:txBody>
      </p:sp>
      <p:sp>
        <p:nvSpPr>
          <p:cNvPr id="9" name="Trapezium 8">
            <a:extLst>
              <a:ext uri="{FF2B5EF4-FFF2-40B4-BE49-F238E27FC236}">
                <a16:creationId xmlns:a16="http://schemas.microsoft.com/office/drawing/2014/main" id="{BEF7A56C-ED7F-5EF9-2A00-0645F84A7D01}"/>
              </a:ext>
            </a:extLst>
          </p:cNvPr>
          <p:cNvSpPr>
            <a:spLocks noGrp="1" noRot="1" noMove="1" noResize="1" noEditPoints="1" noAdjustHandles="1" noChangeArrowheads="1" noChangeShapeType="1"/>
          </p:cNvSpPr>
          <p:nvPr/>
        </p:nvSpPr>
        <p:spPr>
          <a:xfrm rot="16200000" flipV="1">
            <a:off x="7989156" y="1260846"/>
            <a:ext cx="3244754" cy="603823"/>
          </a:xfrm>
          <a:custGeom>
            <a:avLst/>
            <a:gdLst>
              <a:gd name="csX0" fmla="*/ 0 w 3244754"/>
              <a:gd name="csY0" fmla="*/ 433702 h 603823"/>
              <a:gd name="csX1" fmla="*/ 46977 w 3244754"/>
              <a:gd name="csY1" fmla="*/ 0 h 603823"/>
              <a:gd name="csX2" fmla="*/ 3176512 w 3244754"/>
              <a:gd name="csY2" fmla="*/ 0 h 603823"/>
              <a:gd name="csX3" fmla="*/ 3244754 w 3244754"/>
              <a:gd name="csY3" fmla="*/ 603823 h 603823"/>
              <a:gd name="csX4" fmla="*/ 0 w 3244754"/>
              <a:gd name="csY4" fmla="*/ 433702 h 603823"/>
            </a:gdLst>
            <a:ahLst/>
            <a:cxnLst>
              <a:cxn ang="0">
                <a:pos x="csX0" y="csY0"/>
              </a:cxn>
              <a:cxn ang="0">
                <a:pos x="csX1" y="csY1"/>
              </a:cxn>
              <a:cxn ang="0">
                <a:pos x="csX2" y="csY2"/>
              </a:cxn>
              <a:cxn ang="0">
                <a:pos x="csX3" y="csY3"/>
              </a:cxn>
              <a:cxn ang="0">
                <a:pos x="csX4" y="csY4"/>
              </a:cxn>
            </a:cxnLst>
            <a:rect l="l" t="t" r="r" b="b"/>
            <a:pathLst>
              <a:path w="3244754" h="603823">
                <a:moveTo>
                  <a:pt x="0" y="433702"/>
                </a:moveTo>
                <a:lnTo>
                  <a:pt x="46977" y="0"/>
                </a:lnTo>
                <a:lnTo>
                  <a:pt x="3176512" y="0"/>
                </a:lnTo>
                <a:lnTo>
                  <a:pt x="3244754" y="603823"/>
                </a:lnTo>
                <a:lnTo>
                  <a:pt x="0" y="433702"/>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804C07BB-5179-0204-3012-6DAA0052D61A}"/>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7102010" y="4097878"/>
            <a:ext cx="1425649" cy="1425649"/>
          </a:xfrm>
          <a:prstGeom prst="rect">
            <a:avLst/>
          </a:prstGeom>
        </p:spPr>
      </p:pic>
    </p:spTree>
    <p:extLst>
      <p:ext uri="{BB962C8B-B14F-4D97-AF65-F5344CB8AC3E}">
        <p14:creationId xmlns:p14="http://schemas.microsoft.com/office/powerpoint/2010/main" val="3343110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apezium 8">
            <a:extLst>
              <a:ext uri="{FF2B5EF4-FFF2-40B4-BE49-F238E27FC236}">
                <a16:creationId xmlns:a16="http://schemas.microsoft.com/office/drawing/2014/main" id="{C5B99B02-9356-1C8F-223B-697B5DD037F8}"/>
              </a:ext>
            </a:extLst>
          </p:cNvPr>
          <p:cNvSpPr>
            <a:spLocks noGrp="1" noRot="1" noMove="1" noResize="1" noEditPoints="1" noAdjustHandles="1" noChangeArrowheads="1" noChangeShapeType="1"/>
          </p:cNvSpPr>
          <p:nvPr/>
        </p:nvSpPr>
        <p:spPr>
          <a:xfrm rot="16200000" flipV="1">
            <a:off x="619846" y="5618526"/>
            <a:ext cx="691247" cy="1231902"/>
          </a:xfrm>
          <a:prstGeom prst="trapezoid">
            <a:avLst>
              <a:gd name="adj" fmla="val 8146"/>
            </a:avLst>
          </a:prstGeom>
          <a:solidFill>
            <a:srgbClr val="EA1017"/>
          </a:solidFill>
          <a:ln>
            <a:solidFill>
              <a:srgbClr val="EA10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756C4DB-C0E2-3CEA-EC60-88EF4675ADC6}"/>
              </a:ext>
            </a:extLst>
          </p:cNvPr>
          <p:cNvSpPr txBox="1">
            <a:spLocks noGrp="1" noRot="1" noMove="1" noResize="1" noEditPoints="1" noAdjustHandles="1" noChangeArrowheads="1" noChangeShapeType="1"/>
          </p:cNvSpPr>
          <p:nvPr/>
        </p:nvSpPr>
        <p:spPr>
          <a:xfrm>
            <a:off x="457200" y="1503578"/>
            <a:ext cx="7251700" cy="5109091"/>
          </a:xfrm>
          <a:prstGeom prst="rect">
            <a:avLst/>
          </a:prstGeom>
          <a:noFill/>
        </p:spPr>
        <p:txBody>
          <a:bodyPr wrap="square">
            <a:spAutoFit/>
          </a:bodyPr>
          <a:lstStyle/>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Almighty God,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at the birth of your Son,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the angels proclaimed the good news: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freedom from fear, peace on earth,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joy in abundance.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Send us out to live according to this marvellous promise.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Make us your messengers,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in our words and actions, </a:t>
            </a:r>
          </a:p>
          <a:p>
            <a:pPr marL="0" marR="0" indent="0" algn="l" rtl="0" fontAlgn="base">
              <a:lnSpc>
                <a:spcPct val="150000"/>
              </a:lnSpc>
              <a:buNone/>
            </a:pPr>
            <a:r>
              <a:rPr lang="en-GB" sz="2000" i="0">
                <a:solidFill>
                  <a:schemeClr val="tx1"/>
                </a:solidFill>
                <a:effectLst/>
                <a:latin typeface="Arial" panose="020B0604020202020204" pitchFamily="34" charset="0"/>
                <a:ea typeface="Open Sans" panose="020B0606030504020204" pitchFamily="34" charset="0"/>
                <a:cs typeface="Arial" panose="020B0604020202020204" pitchFamily="34" charset="0"/>
              </a:rPr>
              <a:t>as we work to see your kingdom come on earth. </a:t>
            </a:r>
          </a:p>
          <a:p>
            <a:pPr marL="0" marR="0" indent="0" algn="l" rtl="0" fontAlgn="base">
              <a:buNone/>
            </a:pPr>
            <a:endParaRPr lang="en-GB" sz="2400" i="0">
              <a:solidFill>
                <a:schemeClr val="tx1"/>
              </a:solidFill>
              <a:effectLst/>
              <a:latin typeface="Arial" panose="020B0604020202020204" pitchFamily="34" charset="0"/>
              <a:cs typeface="Arial" panose="020B0604020202020204" pitchFamily="34" charset="0"/>
            </a:endParaRPr>
          </a:p>
          <a:p>
            <a:pPr marL="0" marR="0" indent="0" algn="l" rtl="0" fontAlgn="base">
              <a:buNone/>
            </a:pPr>
            <a:r>
              <a:rPr lang="en-GB" sz="2400" b="1" i="0">
                <a:solidFill>
                  <a:srgbClr val="FFFFFF"/>
                </a:solidFill>
                <a:effectLst/>
                <a:latin typeface="Arial" panose="020B0604020202020204" pitchFamily="34" charset="0"/>
                <a:cs typeface="Arial" panose="020B0604020202020204" pitchFamily="34" charset="0"/>
              </a:rPr>
              <a:t>Amen. </a:t>
            </a:r>
            <a:endParaRPr lang="en-GB" sz="1050" b="1" i="0">
              <a:solidFill>
                <a:srgbClr val="FFFFFF"/>
              </a:solidFill>
              <a:effectLst/>
              <a:latin typeface="Arial" panose="020B0604020202020204" pitchFamily="34" charset="0"/>
              <a:cs typeface="Arial" panose="020B0604020202020204" pitchFamily="34" charset="0"/>
            </a:endParaRPr>
          </a:p>
        </p:txBody>
      </p:sp>
      <p:sp>
        <p:nvSpPr>
          <p:cNvPr id="7" name="Trapezium 6">
            <a:extLst>
              <a:ext uri="{FF2B5EF4-FFF2-40B4-BE49-F238E27FC236}">
                <a16:creationId xmlns:a16="http://schemas.microsoft.com/office/drawing/2014/main" id="{906F3799-F266-EAC0-E155-5DD3A4DFCEDF}"/>
              </a:ext>
            </a:extLst>
          </p:cNvPr>
          <p:cNvSpPr>
            <a:spLocks noGrp="1" noRot="1" noMove="1" noResize="1" noEditPoints="1" noAdjustHandles="1" noChangeArrowheads="1" noChangeShapeType="1"/>
          </p:cNvSpPr>
          <p:nvPr/>
        </p:nvSpPr>
        <p:spPr>
          <a:xfrm rot="16200000">
            <a:off x="1874465" y="-1240051"/>
            <a:ext cx="1054102" cy="4252068"/>
          </a:xfrm>
          <a:prstGeom prst="trapezoid">
            <a:avLst>
              <a:gd name="adj" fmla="val 8146"/>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21767AC-6226-84E0-CDA6-DA3C2156F81C}"/>
              </a:ext>
            </a:extLst>
          </p:cNvPr>
          <p:cNvSpPr txBox="1">
            <a:spLocks noGrp="1" noRot="1" noMove="1" noResize="1" noEditPoints="1" noAdjustHandles="1" noChangeArrowheads="1" noChangeShapeType="1"/>
          </p:cNvSpPr>
          <p:nvPr/>
        </p:nvSpPr>
        <p:spPr>
          <a:xfrm>
            <a:off x="457200" y="527953"/>
            <a:ext cx="4876800" cy="677108"/>
          </a:xfrm>
          <a:prstGeom prst="rect">
            <a:avLst/>
          </a:prstGeom>
          <a:noFill/>
        </p:spPr>
        <p:txBody>
          <a:bodyPr wrap="square">
            <a:spAutoFit/>
          </a:bodyPr>
          <a:lstStyle/>
          <a:p>
            <a:pPr marL="0" marR="0" indent="0" algn="l" rtl="0" fontAlgn="base">
              <a:buNone/>
            </a:pPr>
            <a:r>
              <a:rPr lang="en-GB" sz="3800" b="1" i="0">
                <a:solidFill>
                  <a:srgbClr val="FFFFFF"/>
                </a:solidFill>
                <a:effectLst/>
                <a:latin typeface="Arial Bold" panose="020B0704020202020204" pitchFamily="34" charset="0"/>
                <a:cs typeface="Arial Bold" panose="020B0704020202020204" pitchFamily="34" charset="0"/>
              </a:rPr>
              <a:t>Closing prayer</a:t>
            </a:r>
            <a:r>
              <a:rPr lang="en-GB" sz="3800" b="0" i="0">
                <a:solidFill>
                  <a:srgbClr val="FFFFFF"/>
                </a:solidFill>
                <a:effectLst/>
                <a:latin typeface="Arial Bold" panose="020B0704020202020204" pitchFamily="34" charset="0"/>
                <a:cs typeface="Arial Bold" panose="020B0704020202020204" pitchFamily="34" charset="0"/>
              </a:rPr>
              <a:t> </a:t>
            </a:r>
          </a:p>
        </p:txBody>
      </p:sp>
      <p:pic>
        <p:nvPicPr>
          <p:cNvPr id="2" name="Picture 1">
            <a:extLst>
              <a:ext uri="{FF2B5EF4-FFF2-40B4-BE49-F238E27FC236}">
                <a16:creationId xmlns:a16="http://schemas.microsoft.com/office/drawing/2014/main" id="{242E2D20-BC1F-B83D-4B11-533A9D917529}"/>
              </a:ext>
            </a:extLst>
          </p:cNvPr>
          <p:cNvPicPr>
            <a:picLocks noGrp="1" noRot="1" noChangeAspect="1" noMove="1" noResize="1" noEditPoints="1" noAdjustHandles="1" noChangeArrowheads="1" noChangeShapeType="1" noCrop="1"/>
          </p:cNvPicPr>
          <p:nvPr/>
        </p:nvPicPr>
        <p:blipFill>
          <a:blip r:embed="rId2"/>
          <a:stretch>
            <a:fillRect/>
          </a:stretch>
        </p:blipFill>
        <p:spPr>
          <a:xfrm>
            <a:off x="6281738" y="735098"/>
            <a:ext cx="2721700" cy="2721700"/>
          </a:xfrm>
          <a:prstGeom prst="rect">
            <a:avLst/>
          </a:prstGeom>
        </p:spPr>
      </p:pic>
    </p:spTree>
    <p:extLst>
      <p:ext uri="{BB962C8B-B14F-4D97-AF65-F5344CB8AC3E}">
        <p14:creationId xmlns:p14="http://schemas.microsoft.com/office/powerpoint/2010/main" val="3597950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1017"/>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67AE60-C9F1-11A8-1F05-5F12DC8F00F0}"/>
              </a:ext>
            </a:extLst>
          </p:cNvPr>
          <p:cNvSpPr>
            <a:spLocks noGrp="1" noRot="1" noMove="1" noResize="1" noEditPoints="1" noAdjustHandles="1" noChangeArrowheads="1" noChangeShapeType="1"/>
          </p:cNvSpPr>
          <p:nvPr/>
        </p:nvSpPr>
        <p:spPr>
          <a:xfrm rot="183799">
            <a:off x="-84766" y="6404889"/>
            <a:ext cx="9923132" cy="15018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7C09BF01-C684-04BB-FD4A-FA253F510F17}"/>
              </a:ext>
            </a:extLst>
          </p:cNvPr>
          <p:cNvGrpSpPr>
            <a:grpSpLocks noGrp="1" noUngrp="1" noRot="1" noMove="1" noResize="1"/>
          </p:cNvGrpSpPr>
          <p:nvPr/>
        </p:nvGrpSpPr>
        <p:grpSpPr>
          <a:xfrm>
            <a:off x="491112" y="6554011"/>
            <a:ext cx="8235586" cy="512905"/>
            <a:chOff x="539750" y="6057900"/>
            <a:chExt cx="8235586" cy="512905"/>
          </a:xfrm>
        </p:grpSpPr>
        <p:pic>
          <p:nvPicPr>
            <p:cNvPr id="5" name="Picture 4" descr="The image features a stark black and white silhouette of a stylized 'A' with a red 'C' superimposed on it, suggesting a strong visual identity or logo.&#10;&#10;AI-generated content may be incorrect.">
              <a:extLst>
                <a:ext uri="{FF2B5EF4-FFF2-40B4-BE49-F238E27FC236}">
                  <a16:creationId xmlns:a16="http://schemas.microsoft.com/office/drawing/2014/main" id="{7EF87BB0-C788-D0BB-93A4-DEB9C0F86C8B}"/>
                </a:ext>
              </a:extLst>
            </p:cNvPr>
            <p:cNvPicPr>
              <a:picLocks noGrp="1" noRo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605791" y="6208368"/>
              <a:ext cx="1927859" cy="362437"/>
            </a:xfrm>
            <a:prstGeom prst="rect">
              <a:avLst/>
            </a:prstGeom>
          </p:spPr>
        </p:pic>
        <p:sp>
          <p:nvSpPr>
            <p:cNvPr id="7" name="TextBox 6">
              <a:extLst>
                <a:ext uri="{FF2B5EF4-FFF2-40B4-BE49-F238E27FC236}">
                  <a16:creationId xmlns:a16="http://schemas.microsoft.com/office/drawing/2014/main" id="{8265DFE6-E737-C62B-5731-2DBABE901B93}"/>
                </a:ext>
              </a:extLst>
            </p:cNvPr>
            <p:cNvSpPr txBox="1">
              <a:spLocks noGrp="1" noRot="1" noMove="1" noResize="1" noEditPoints="1" noAdjustHandles="1" noChangeArrowheads="1" noChangeShapeType="1"/>
            </p:cNvSpPr>
            <p:nvPr/>
          </p:nvSpPr>
          <p:spPr>
            <a:xfrm>
              <a:off x="539750" y="6057900"/>
              <a:ext cx="1257075" cy="192360"/>
            </a:xfrm>
            <a:prstGeom prst="rect">
              <a:avLst/>
            </a:prstGeom>
            <a:noFill/>
          </p:spPr>
          <p:txBody>
            <a:bodyPr wrap="none" rtlCol="0">
              <a:spAutoFit/>
            </a:bodyPr>
            <a:lstStyle/>
            <a:p>
              <a:r>
                <a:rPr lang="en-GB" sz="650"/>
                <a:t>Christian Aid is member of</a:t>
              </a:r>
              <a:endParaRPr lang="en-US" sz="650"/>
            </a:p>
          </p:txBody>
        </p:sp>
        <p:sp>
          <p:nvSpPr>
            <p:cNvPr id="12" name="Text Placeholder 2">
              <a:extLst>
                <a:ext uri="{FF2B5EF4-FFF2-40B4-BE49-F238E27FC236}">
                  <a16:creationId xmlns:a16="http://schemas.microsoft.com/office/drawing/2014/main" id="{FE4A830F-6497-9096-31CA-E0FAECCDF82E}"/>
                </a:ext>
              </a:extLst>
            </p:cNvPr>
            <p:cNvSpPr txBox="1">
              <a:spLocks noGrp="1" noRot="1" noMove="1" noResize="1" noEditPoints="1" noAdjustHandles="1" noChangeArrowheads="1" noChangeShapeType="1"/>
            </p:cNvSpPr>
            <p:nvPr/>
          </p:nvSpPr>
          <p:spPr>
            <a:xfrm>
              <a:off x="2716536" y="6300795"/>
              <a:ext cx="6058800" cy="179536"/>
            </a:xfrm>
            <a:prstGeom prst="rect">
              <a:avLst/>
            </a:prstGeom>
          </p:spPr>
          <p:txBody>
            <a:bodyPr anchor="t" anchorCtr="0"/>
            <a:lstStyle>
              <a:lvl1pPr marL="0" indent="0" algn="l" defTabSz="914400" rtl="0" eaLnBrk="1" latinLnBrk="0" hangingPunct="1">
                <a:lnSpc>
                  <a:spcPts val="700"/>
                </a:lnSpc>
                <a:spcBef>
                  <a:spcPct val="20000"/>
                </a:spcBef>
                <a:spcAft>
                  <a:spcPts val="0"/>
                </a:spcAft>
                <a:buFont typeface="Arial" pitchFamily="34" charset="0"/>
                <a:buNone/>
                <a:defRPr sz="500" b="0" kern="1200">
                  <a:solidFill>
                    <a:schemeClr val="tx1"/>
                  </a:solidFill>
                  <a:latin typeface="+mn-lt"/>
                  <a:ea typeface="+mn-ea"/>
                  <a:cs typeface="Arial" panose="020B0604020202020204" pitchFamily="34" charset="0"/>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GB" sz="600"/>
                <a:t>Eng and Wales charity no. 1105851 Scot charity no. SCO39150 Company no. 5171525 Christian Aid Ireland: NI charity no. NIC101631 Company no. NI059154 and ROI charity no. 20014162 Company no. 426928. The Christian Aid name and logo are trademarks of Christian Aid. © Christian Aid April 2026</a:t>
              </a:r>
              <a:endParaRPr lang="en-US" sz="600"/>
            </a:p>
          </p:txBody>
        </p:sp>
      </p:grpSp>
      <p:sp>
        <p:nvSpPr>
          <p:cNvPr id="15" name="Rectangle 14">
            <a:extLst>
              <a:ext uri="{FF2B5EF4-FFF2-40B4-BE49-F238E27FC236}">
                <a16:creationId xmlns:a16="http://schemas.microsoft.com/office/drawing/2014/main" id="{F052A871-0765-DF6A-1F95-A900187223D4}"/>
              </a:ext>
            </a:extLst>
          </p:cNvPr>
          <p:cNvSpPr>
            <a:spLocks noGrp="1" noRot="1" noMove="1" noResize="1" noEditPoints="1" noAdjustHandles="1" noChangeArrowheads="1" noChangeShapeType="1"/>
          </p:cNvSpPr>
          <p:nvPr/>
        </p:nvSpPr>
        <p:spPr>
          <a:xfrm rot="186339">
            <a:off x="-67012" y="-165991"/>
            <a:ext cx="787288" cy="1896428"/>
          </a:xfrm>
          <a:custGeom>
            <a:avLst/>
            <a:gdLst>
              <a:gd name="csX0" fmla="*/ 0 w 787288"/>
              <a:gd name="csY0" fmla="*/ 4128 h 1896428"/>
              <a:gd name="csX1" fmla="*/ 787288 w 787288"/>
              <a:gd name="csY1" fmla="*/ 0 h 1896428"/>
              <a:gd name="csX2" fmla="*/ 731058 w 787288"/>
              <a:gd name="csY2" fmla="*/ 1793601 h 1896428"/>
              <a:gd name="csX3" fmla="*/ 0 w 787288"/>
              <a:gd name="csY3" fmla="*/ 1896428 h 1896428"/>
              <a:gd name="csX4" fmla="*/ 0 w 787288"/>
              <a:gd name="csY4" fmla="*/ 4128 h 1896428"/>
            </a:gdLst>
            <a:ahLst/>
            <a:cxnLst>
              <a:cxn ang="0">
                <a:pos x="csX0" y="csY0"/>
              </a:cxn>
              <a:cxn ang="0">
                <a:pos x="csX1" y="csY1"/>
              </a:cxn>
              <a:cxn ang="0">
                <a:pos x="csX2" y="csY2"/>
              </a:cxn>
              <a:cxn ang="0">
                <a:pos x="csX3" y="csY3"/>
              </a:cxn>
              <a:cxn ang="0">
                <a:pos x="csX4" y="csY4"/>
              </a:cxn>
            </a:cxnLst>
            <a:rect l="l" t="t" r="r" b="b"/>
            <a:pathLst>
              <a:path w="787288" h="1896428">
                <a:moveTo>
                  <a:pt x="0" y="4128"/>
                </a:moveTo>
                <a:lnTo>
                  <a:pt x="787288" y="0"/>
                </a:lnTo>
                <a:lnTo>
                  <a:pt x="731058" y="1793601"/>
                </a:lnTo>
                <a:lnTo>
                  <a:pt x="0" y="1896428"/>
                </a:lnTo>
                <a:lnTo>
                  <a:pt x="0" y="4128"/>
                </a:lnTo>
                <a:close/>
              </a:path>
            </a:pathLst>
          </a:cu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859A941-4B2B-32E0-946E-12338BB927D0}"/>
              </a:ext>
            </a:extLst>
          </p:cNvPr>
          <p:cNvSpPr>
            <a:spLocks noGrp="1" noRot="1" noMove="1" noResize="1" noEditPoints="1" noAdjustHandles="1" noChangeArrowheads="1" noChangeShapeType="1"/>
          </p:cNvSpPr>
          <p:nvPr/>
        </p:nvSpPr>
        <p:spPr>
          <a:xfrm rot="21363767">
            <a:off x="9140396" y="-163816"/>
            <a:ext cx="842722" cy="4571931"/>
          </a:xfrm>
          <a:custGeom>
            <a:avLst/>
            <a:gdLst>
              <a:gd name="csX0" fmla="*/ 50680 w 842722"/>
              <a:gd name="csY0" fmla="*/ 0 h 4571931"/>
              <a:gd name="csX1" fmla="*/ 761880 w 842722"/>
              <a:gd name="csY1" fmla="*/ 0 h 4571931"/>
              <a:gd name="csX2" fmla="*/ 842722 w 842722"/>
              <a:gd name="csY2" fmla="*/ 4571931 h 4571931"/>
              <a:gd name="csX3" fmla="*/ 0 w 842722"/>
              <a:gd name="csY3" fmla="*/ 4448309 h 4571931"/>
              <a:gd name="csX4" fmla="*/ 50680 w 842722"/>
              <a:gd name="csY4" fmla="*/ 0 h 4571931"/>
            </a:gdLst>
            <a:ahLst/>
            <a:cxnLst>
              <a:cxn ang="0">
                <a:pos x="csX0" y="csY0"/>
              </a:cxn>
              <a:cxn ang="0">
                <a:pos x="csX1" y="csY1"/>
              </a:cxn>
              <a:cxn ang="0">
                <a:pos x="csX2" y="csY2"/>
              </a:cxn>
              <a:cxn ang="0">
                <a:pos x="csX3" y="csY3"/>
              </a:cxn>
              <a:cxn ang="0">
                <a:pos x="csX4" y="csY4"/>
              </a:cxn>
            </a:cxnLst>
            <a:rect l="l" t="t" r="r" b="b"/>
            <a:pathLst>
              <a:path w="842722" h="4571931">
                <a:moveTo>
                  <a:pt x="50680" y="0"/>
                </a:moveTo>
                <a:lnTo>
                  <a:pt x="761880" y="0"/>
                </a:lnTo>
                <a:lnTo>
                  <a:pt x="842722" y="4571931"/>
                </a:lnTo>
                <a:lnTo>
                  <a:pt x="0" y="4448309"/>
                </a:lnTo>
                <a:lnTo>
                  <a:pt x="50680" y="0"/>
                </a:lnTo>
                <a:close/>
              </a:path>
            </a:pathLst>
          </a:custGeom>
          <a:solidFill>
            <a:srgbClr val="EEA300"/>
          </a:solidFill>
          <a:ln>
            <a:solidFill>
              <a:srgbClr val="EEA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E3A32B6D-E9A3-0EF3-8280-0E7AD2D418F9}"/>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2838899" y="2763329"/>
            <a:ext cx="4075802" cy="1788541"/>
          </a:xfrm>
          <a:prstGeom prst="rect">
            <a:avLst/>
          </a:prstGeom>
        </p:spPr>
      </p:pic>
      <p:pic>
        <p:nvPicPr>
          <p:cNvPr id="23" name="Picture 22">
            <a:extLst>
              <a:ext uri="{FF2B5EF4-FFF2-40B4-BE49-F238E27FC236}">
                <a16:creationId xmlns:a16="http://schemas.microsoft.com/office/drawing/2014/main" id="{910F7250-AF8E-F9DA-1F4E-885788484C1F}"/>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rcRect l="15287" t="15496" r="16614" b="14252"/>
          <a:stretch>
            <a:fillRect/>
          </a:stretch>
        </p:blipFill>
        <p:spPr>
          <a:xfrm rot="4004812">
            <a:off x="-172150" y="-233074"/>
            <a:ext cx="2672377" cy="2756834"/>
          </a:xfrm>
          <a:prstGeom prst="rect">
            <a:avLst/>
          </a:prstGeom>
        </p:spPr>
      </p:pic>
      <p:sp>
        <p:nvSpPr>
          <p:cNvPr id="8" name="Rectangle 18">
            <a:extLst>
              <a:ext uri="{FF2B5EF4-FFF2-40B4-BE49-F238E27FC236}">
                <a16:creationId xmlns:a16="http://schemas.microsoft.com/office/drawing/2014/main" id="{872EFEA5-DA52-E25A-4C35-92E996BBDA3F}"/>
              </a:ext>
            </a:extLst>
          </p:cNvPr>
          <p:cNvSpPr>
            <a:spLocks noGrp="1" noRot="1" noMove="1" noResize="1" noEditPoints="1" noAdjustHandles="1" noChangeArrowheads="1" noChangeShapeType="1"/>
          </p:cNvSpPr>
          <p:nvPr/>
        </p:nvSpPr>
        <p:spPr>
          <a:xfrm rot="16466531">
            <a:off x="7962513" y="2791144"/>
            <a:ext cx="1792827" cy="1891784"/>
          </a:xfrm>
          <a:custGeom>
            <a:avLst/>
            <a:gdLst>
              <a:gd name="csX0" fmla="*/ 0 w 1146187"/>
              <a:gd name="csY0" fmla="*/ 0 h 1514841"/>
              <a:gd name="csX1" fmla="*/ 1146187 w 1146187"/>
              <a:gd name="csY1" fmla="*/ 75370 h 1514841"/>
              <a:gd name="csX2" fmla="*/ 1146187 w 1146187"/>
              <a:gd name="csY2" fmla="*/ 1514841 h 1514841"/>
              <a:gd name="csX3" fmla="*/ 52177 w 1146187"/>
              <a:gd name="csY3" fmla="*/ 1514841 h 1514841"/>
              <a:gd name="csX4" fmla="*/ 0 w 1146187"/>
              <a:gd name="csY4" fmla="*/ 0 h 1514841"/>
            </a:gdLst>
            <a:ahLst/>
            <a:cxnLst>
              <a:cxn ang="0">
                <a:pos x="csX0" y="csY0"/>
              </a:cxn>
              <a:cxn ang="0">
                <a:pos x="csX1" y="csY1"/>
              </a:cxn>
              <a:cxn ang="0">
                <a:pos x="csX2" y="csY2"/>
              </a:cxn>
              <a:cxn ang="0">
                <a:pos x="csX3" y="csY3"/>
              </a:cxn>
              <a:cxn ang="0">
                <a:pos x="csX4" y="csY4"/>
              </a:cxn>
            </a:cxnLst>
            <a:rect l="l" t="t" r="r" b="b"/>
            <a:pathLst>
              <a:path w="1146187" h="1514841">
                <a:moveTo>
                  <a:pt x="0" y="0"/>
                </a:moveTo>
                <a:lnTo>
                  <a:pt x="1146187" y="75370"/>
                </a:lnTo>
                <a:lnTo>
                  <a:pt x="1146187" y="1514841"/>
                </a:lnTo>
                <a:lnTo>
                  <a:pt x="52177" y="1514841"/>
                </a:lnTo>
                <a:lnTo>
                  <a:pt x="0" y="0"/>
                </a:lnTo>
                <a:close/>
              </a:path>
            </a:pathLst>
          </a:cu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58D20010-4C5F-559D-76F0-51330B49D364}"/>
              </a:ext>
            </a:extLst>
          </p:cNvPr>
          <p:cNvSpPr txBox="1"/>
          <p:nvPr/>
        </p:nvSpPr>
        <p:spPr>
          <a:xfrm>
            <a:off x="2719630" y="4592503"/>
            <a:ext cx="676377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solidFill>
                  <a:schemeClr val="bg1"/>
                </a:solidFill>
                <a:latin typeface="Arial Bold"/>
                <a:cs typeface="Arial Bold"/>
              </a:rPr>
              <a:t>or visit caid.org.uk/</a:t>
            </a:r>
            <a:r>
              <a:rPr lang="en-US" sz="2200" b="1" err="1">
                <a:solidFill>
                  <a:schemeClr val="bg1"/>
                </a:solidFill>
                <a:latin typeface="Arial Bold"/>
                <a:cs typeface="Arial Bold"/>
              </a:rPr>
              <a:t>DonateChristmas</a:t>
            </a:r>
            <a:endParaRPr lang="en-US" sz="2200" b="1">
              <a:solidFill>
                <a:schemeClr val="bg1"/>
              </a:solidFill>
              <a:latin typeface="Arial Bold"/>
              <a:ea typeface="Calibri"/>
              <a:cs typeface="Arial Bold"/>
            </a:endParaRPr>
          </a:p>
          <a:p>
            <a:pPr algn="ctr"/>
            <a:endParaRPr lang="en-US"/>
          </a:p>
        </p:txBody>
      </p:sp>
      <p:pic>
        <p:nvPicPr>
          <p:cNvPr id="4" name="Picture 3">
            <a:extLst>
              <a:ext uri="{FF2B5EF4-FFF2-40B4-BE49-F238E27FC236}">
                <a16:creationId xmlns:a16="http://schemas.microsoft.com/office/drawing/2014/main" id="{A541BA8A-CC9A-865E-63D7-E00760A0B1A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8176927" y="3000188"/>
            <a:ext cx="1425649" cy="1425649"/>
          </a:xfrm>
          <a:prstGeom prst="rect">
            <a:avLst/>
          </a:prstGeom>
        </p:spPr>
      </p:pic>
      <p:sp>
        <p:nvSpPr>
          <p:cNvPr id="10" name="TextBox 9">
            <a:extLst>
              <a:ext uri="{FF2B5EF4-FFF2-40B4-BE49-F238E27FC236}">
                <a16:creationId xmlns:a16="http://schemas.microsoft.com/office/drawing/2014/main" id="{E5D9FF0D-1523-6D73-A292-CF3D5E4C1381}"/>
              </a:ext>
            </a:extLst>
          </p:cNvPr>
          <p:cNvSpPr txBox="1"/>
          <p:nvPr/>
        </p:nvSpPr>
        <p:spPr>
          <a:xfrm>
            <a:off x="2719630" y="2261524"/>
            <a:ext cx="455782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solidFill>
                  <a:schemeClr val="bg1"/>
                </a:solidFill>
                <a:latin typeface="Arial Bold"/>
                <a:cs typeface="Arial Bold"/>
              </a:rPr>
              <a:t>Donate today</a:t>
            </a:r>
            <a:endParaRPr lang="en-US" sz="2200" b="1">
              <a:solidFill>
                <a:schemeClr val="bg1"/>
              </a:solidFill>
              <a:latin typeface="Arial Bold"/>
              <a:ea typeface="Calibri"/>
              <a:cs typeface="Arial Bold"/>
            </a:endParaRPr>
          </a:p>
          <a:p>
            <a:pPr algn="ctr"/>
            <a:endParaRPr lang="en-US"/>
          </a:p>
        </p:txBody>
      </p:sp>
      <p:sp>
        <p:nvSpPr>
          <p:cNvPr id="16" name="TextBox 15">
            <a:extLst>
              <a:ext uri="{FF2B5EF4-FFF2-40B4-BE49-F238E27FC236}">
                <a16:creationId xmlns:a16="http://schemas.microsoft.com/office/drawing/2014/main" id="{3CF6E931-32CC-43A8-5E42-1920820B6F30}"/>
              </a:ext>
            </a:extLst>
          </p:cNvPr>
          <p:cNvSpPr txBox="1"/>
          <p:nvPr/>
        </p:nvSpPr>
        <p:spPr>
          <a:xfrm>
            <a:off x="8265206" y="2352674"/>
            <a:ext cx="143844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Arial Bold"/>
                <a:cs typeface="Arial Bold"/>
              </a:rPr>
              <a:t>Scan me</a:t>
            </a:r>
            <a:endParaRPr lang="en-US" sz="2400" b="1">
              <a:solidFill>
                <a:schemeClr val="bg1"/>
              </a:solidFill>
              <a:latin typeface="Arial Bold"/>
              <a:ea typeface="Calibri"/>
              <a:cs typeface="Arial Bold"/>
            </a:endParaRPr>
          </a:p>
          <a:p>
            <a:pPr algn="ctr"/>
            <a:endParaRPr lang="en-US"/>
          </a:p>
        </p:txBody>
      </p:sp>
    </p:spTree>
    <p:extLst>
      <p:ext uri="{BB962C8B-B14F-4D97-AF65-F5344CB8AC3E}">
        <p14:creationId xmlns:p14="http://schemas.microsoft.com/office/powerpoint/2010/main" val="70431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 - Event re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widescreen 16 by 9 external" id="{00E72605-57E7-7440-8A89-584A9D69C8EE}" vid="{E0337FF8-D136-A447-B743-28B78E76AEE0}"/>
    </a:ext>
  </a:extLst>
</a:theme>
</file>

<file path=ppt/theme/theme3.xml><?xml version="1.0" encoding="utf-8"?>
<a:theme xmlns:a="http://schemas.openxmlformats.org/drawingml/2006/main" name="3 CA Template - Bullet Slides">
  <a:themeElements>
    <a:clrScheme name="CA PowerPoint Template v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a:ln>
              <a:noFill/>
            </a:ln>
            <a:solidFill>
              <a:srgbClr val="000000"/>
            </a:solidFill>
            <a:effectLst/>
            <a:latin typeface="Arial" charset="0"/>
            <a:ea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a:ln>
              <a:noFill/>
            </a:ln>
            <a:solidFill>
              <a:srgbClr val="000000"/>
            </a:solidFill>
            <a:effectLst/>
            <a:latin typeface="Arial" charset="0"/>
            <a:ea typeface="ヒラギノ角ゴ Pro W3" charset="0"/>
          </a:defRPr>
        </a:defPPr>
      </a:lstStyle>
    </a:lnDef>
  </a:objectDefaults>
  <a:extraClrSchemeLst>
    <a:extraClrScheme>
      <a:clrScheme name="CA PowerPoint Template v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A PowerPoint Template v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A PowerPoint Template v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A PowerPoint Template v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A PowerPoint Template v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A PowerPoint Template v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A PowerPoint Template v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A PowerPoint Template v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A PowerPoint Template v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A PowerPoint Template v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A PowerPoint Template v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A PowerPoint Template v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template widescreen 16 by 9 external" id="{00E72605-57E7-7440-8A89-584A9D69C8EE}" vid="{B2E3CA52-0568-904D-9C71-DBBA94EB29BA}"/>
    </a:ext>
  </a:extLst>
</a:theme>
</file>

<file path=ppt/theme/theme4.xml><?xml version="1.0" encoding="utf-8"?>
<a:theme xmlns:a="http://schemas.openxmlformats.org/drawingml/2006/main" name="Full page im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widescreen 16 by 9 external" id="{00E72605-57E7-7440-8A89-584A9D69C8EE}" vid="{2C09894A-0591-6345-B87E-D468027120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5af516d-3959-4b07-9006-c20b9a119ef8" xsi:nil="true"/>
    <lcf76f155ced4ddcb4097134ff3c332f xmlns="de56d33f-f15c-4879-a769-df1e0048f76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01BED8BB21D54F87A5EB087593877B" ma:contentTypeVersion="19" ma:contentTypeDescription="Create a new document." ma:contentTypeScope="" ma:versionID="da54c9437b99f8125d4c914935572dce">
  <xsd:schema xmlns:xsd="http://www.w3.org/2001/XMLSchema" xmlns:xs="http://www.w3.org/2001/XMLSchema" xmlns:p="http://schemas.microsoft.com/office/2006/metadata/properties" xmlns:ns2="de56d33f-f15c-4879-a769-df1e0048f764" xmlns:ns3="5d8760b0-fecb-467a-b87d-5d1741e37f37" xmlns:ns4="05af516d-3959-4b07-9006-c20b9a119ef8" targetNamespace="http://schemas.microsoft.com/office/2006/metadata/properties" ma:root="true" ma:fieldsID="255ccd7b18790005d4c3a2b80907742a" ns2:_="" ns3:_="" ns4:_="">
    <xsd:import namespace="de56d33f-f15c-4879-a769-df1e0048f764"/>
    <xsd:import namespace="5d8760b0-fecb-467a-b87d-5d1741e37f37"/>
    <xsd:import namespace="05af516d-3959-4b07-9006-c20b9a119ef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56d33f-f15c-4879-a769-df1e0048f7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ecedb28-21b0-4288-ad75-dcb58613293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8760b0-fecb-467a-b87d-5d1741e37f3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5af516d-3959-4b07-9006-c20b9a119ef8"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c376e72-39db-4182-ba7b-36194172671c}" ma:internalName="TaxCatchAll" ma:showField="CatchAllData" ma:web="5d8760b0-fecb-467a-b87d-5d1741e37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AE8535-9BA5-40CB-81ED-5038472904C9}">
  <ds:schemaRefs>
    <ds:schemaRef ds:uri="http://schemas.microsoft.com/sharepoint/v3/contenttype/forms"/>
  </ds:schemaRefs>
</ds:datastoreItem>
</file>

<file path=customXml/itemProps2.xml><?xml version="1.0" encoding="utf-8"?>
<ds:datastoreItem xmlns:ds="http://schemas.openxmlformats.org/officeDocument/2006/customXml" ds:itemID="{BACF11B6-EE3D-41A1-B033-274E8AB59384}">
  <ds:schemaRefs>
    <ds:schemaRef ds:uri="0121bb4c-0642-4964-8b27-ee75c1f2bde0"/>
    <ds:schemaRef ds:uri="05af516d-3959-4b07-9006-c20b9a119ef8"/>
    <ds:schemaRef ds:uri="65a1dcec-4a74-4a58-b557-3748a941b3e7"/>
    <ds:schemaRef ds:uri="de56d33f-f15c-4879-a769-df1e0048f7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6FD472B-27F6-4209-9BC6-801C102553A9}">
  <ds:schemaRefs>
    <ds:schemaRef ds:uri="05af516d-3959-4b07-9006-c20b9a119ef8"/>
    <ds:schemaRef ds:uri="5d8760b0-fecb-467a-b87d-5d1741e37f37"/>
    <ds:schemaRef ds:uri="de56d33f-f15c-4879-a769-df1e0048f7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9dcc3c28-72e9-4e1b-b511-2c9bf3bc5878}" enabled="0" method="" siteId="{9dcc3c28-72e9-4e1b-b511-2c9bf3bc5878}" removed="1"/>
</clbl:labelList>
</file>

<file path=docProps/app.xml><?xml version="1.0" encoding="utf-8"?>
<Properties xmlns="http://schemas.openxmlformats.org/officeDocument/2006/extended-properties" xmlns:vt="http://schemas.openxmlformats.org/officeDocument/2006/docPropsVTypes">
  <TotalTime>0</TotalTime>
  <Words>969</Words>
  <Application>Microsoft Office PowerPoint</Application>
  <PresentationFormat>Custom</PresentationFormat>
  <Paragraphs>95</Paragraphs>
  <Slides>12</Slides>
  <Notes>8</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12</vt:i4>
      </vt:variant>
    </vt:vector>
  </HeadingPairs>
  <TitlesOfParts>
    <vt:vector size="24" baseType="lpstr">
      <vt:lpstr>Arial Bold</vt:lpstr>
      <vt:lpstr>Mokoko Trial Extra Bold</vt:lpstr>
      <vt:lpstr>Arial</vt:lpstr>
      <vt:lpstr>Open Sans</vt:lpstr>
      <vt:lpstr>Open Sans Bold</vt:lpstr>
      <vt:lpstr>Calibri</vt:lpstr>
      <vt:lpstr>Aptos</vt:lpstr>
      <vt:lpstr>Mokoko XBold</vt:lpstr>
      <vt:lpstr>Office Theme</vt:lpstr>
      <vt:lpstr>Title Slide - Event red</vt:lpstr>
      <vt:lpstr>3 CA Template - Bullet Slides</vt:lpstr>
      <vt:lpstr>Full page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 us pray to the Lord, confessing our fears and failings. The wild beasts wait with you in the desert. The trees clap their hands in praise of you. The creatures of the sea fulfil your word. But we turn away from you. Gracious Lord, have mercy on us.</dc:title>
  <dc:creator>Eleri Olwage</dc:creator>
  <cp:lastModifiedBy>Munaza Nasim</cp:lastModifiedBy>
  <cp:revision>2</cp:revision>
  <dcterms:created xsi:type="dcterms:W3CDTF">2006-08-16T00:00:00Z</dcterms:created>
  <dcterms:modified xsi:type="dcterms:W3CDTF">2026-09-28T09:02:40Z</dcterms:modified>
  <dc:identifier>DAGLS-8XNiM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0x0101007201BED8BB21D54F87A5EB087593877B</vt:lpwstr>
  </property>
  <property fmtid="{D5CDD505-2E9C-101B-9397-08002B2CF9AE}" pid="3" name="MediaServiceImageTags">
    <vt:lpwstr/>
  </property>
</Properties>
</file>